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12192000"/>
  <p:embeddedFontLst>
    <p:embeddedFont>
      <p:font typeface="MiSans" panose="020B0604020202020204" charset="-122"/>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103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CF3DE"/>
        </a:solidFill>
        <a:effectLst/>
      </p:bgPr>
    </p:bg>
    <p:spTree>
      <p:nvGrpSpPr>
        <p:cNvPr id="1" name=""/>
        <p:cNvGrpSpPr/>
        <p:nvPr/>
      </p:nvGrpSpPr>
      <p:grpSpPr>
        <a:xfrm>
          <a:off x="0" y="0"/>
          <a:ext cx="0" cy="0"/>
          <a:chOff x="0" y="0"/>
          <a:chExt cx="0" cy="0"/>
        </a:xfrm>
      </p:grpSpPr>
      <p:pic>
        <p:nvPicPr>
          <p:cNvPr id="2" name="Image 0" descr="https://kimi-img.moonshot.cn/pub/slides/slides_tmpl/image/25-08-27-20:04:33-d2nf8k98bjvh7rlj0a7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1985330" y="1568117"/>
            <a:ext cx="6264818" cy="1759942"/>
          </a:xfrm>
          <a:prstGeom prst="rect">
            <a:avLst/>
          </a:prstGeom>
          <a:noFill/>
          <a:ln/>
        </p:spPr>
        <p:txBody>
          <a:bodyPr wrap="square" lIns="91440" tIns="45720" rIns="91440" bIns="45720" rtlCol="0" anchor="t">
            <a:spAutoFit/>
          </a:bodyPr>
          <a:lstStyle/>
          <a:p>
            <a:pPr>
              <a:lnSpc>
                <a:spcPct val="100000"/>
              </a:lnSpc>
            </a:pPr>
            <a:r>
              <a:rPr lang="en-US" sz="5400" dirty="0">
                <a:solidFill>
                  <a:srgbClr val="6D7AAF"/>
                </a:solidFill>
                <a:latin typeface="MiSans" pitchFamily="34" charset="0"/>
                <a:ea typeface="MiSans" pitchFamily="34" charset="-122"/>
                <a:cs typeface="MiSans" pitchFamily="34" charset="-120"/>
              </a:rPr>
              <a:t>Day 2 Trainer Playbook</a:t>
            </a:r>
            <a:endParaRPr lang="en-US" sz="1600" dirty="0"/>
          </a:p>
        </p:txBody>
      </p:sp>
      <p:sp>
        <p:nvSpPr>
          <p:cNvPr id="4" name="Text 1"/>
          <p:cNvSpPr/>
          <p:nvPr/>
        </p:nvSpPr>
        <p:spPr>
          <a:xfrm>
            <a:off x="7235190" y="4391660"/>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9158605" y="6381115"/>
            <a:ext cx="133350" cy="137160"/>
          </a:xfrm>
          <a:prstGeom prst="ellipse">
            <a:avLst/>
          </a:prstGeom>
          <a:solidFill>
            <a:srgbClr val="FFFFFF"/>
          </a:solidFill>
          <a:ln/>
        </p:spPr>
      </p:sp>
      <p:sp>
        <p:nvSpPr>
          <p:cNvPr id="6" name="Text 3"/>
          <p:cNvSpPr/>
          <p:nvPr/>
        </p:nvSpPr>
        <p:spPr>
          <a:xfrm>
            <a:off x="915860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58630" y="6381115"/>
            <a:ext cx="133350" cy="137160"/>
          </a:xfrm>
          <a:prstGeom prst="ellipse">
            <a:avLst/>
          </a:prstGeom>
          <a:solidFill>
            <a:srgbClr val="FFFFFF"/>
          </a:solidFill>
          <a:ln/>
        </p:spPr>
      </p:sp>
      <p:sp>
        <p:nvSpPr>
          <p:cNvPr id="8" name="Text 5"/>
          <p:cNvSpPr/>
          <p:nvPr/>
        </p:nvSpPr>
        <p:spPr>
          <a:xfrm>
            <a:off x="935863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9558655" y="6381115"/>
            <a:ext cx="133350" cy="137160"/>
          </a:xfrm>
          <a:prstGeom prst="ellipse">
            <a:avLst/>
          </a:prstGeom>
          <a:solidFill>
            <a:srgbClr val="FFFFFF"/>
          </a:solidFill>
          <a:ln/>
        </p:spPr>
      </p:sp>
      <p:sp>
        <p:nvSpPr>
          <p:cNvPr id="10" name="Text 7"/>
          <p:cNvSpPr/>
          <p:nvPr/>
        </p:nvSpPr>
        <p:spPr>
          <a:xfrm>
            <a:off x="9558655"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758680" y="6381115"/>
            <a:ext cx="133350" cy="137160"/>
          </a:xfrm>
          <a:prstGeom prst="ellipse">
            <a:avLst/>
          </a:prstGeom>
          <a:solidFill>
            <a:srgbClr val="FFFFFF"/>
          </a:solidFill>
          <a:ln/>
        </p:spPr>
      </p:sp>
      <p:sp>
        <p:nvSpPr>
          <p:cNvPr id="12" name="Text 9"/>
          <p:cNvSpPr/>
          <p:nvPr/>
        </p:nvSpPr>
        <p:spPr>
          <a:xfrm>
            <a:off x="9758680"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2426315" y="948853"/>
            <a:ext cx="133350" cy="137160"/>
          </a:xfrm>
          <a:prstGeom prst="ellipse">
            <a:avLst/>
          </a:prstGeom>
          <a:solidFill>
            <a:srgbClr val="FFFFFF"/>
          </a:solidFill>
          <a:ln/>
        </p:spPr>
      </p:sp>
      <p:sp>
        <p:nvSpPr>
          <p:cNvPr id="14" name="Text 11"/>
          <p:cNvSpPr/>
          <p:nvPr/>
        </p:nvSpPr>
        <p:spPr>
          <a:xfrm>
            <a:off x="242631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2626340" y="948853"/>
            <a:ext cx="133350" cy="137160"/>
          </a:xfrm>
          <a:prstGeom prst="ellipse">
            <a:avLst/>
          </a:prstGeom>
          <a:solidFill>
            <a:srgbClr val="FFFFFF"/>
          </a:solidFill>
          <a:ln/>
        </p:spPr>
      </p:sp>
      <p:sp>
        <p:nvSpPr>
          <p:cNvPr id="16" name="Text 13"/>
          <p:cNvSpPr/>
          <p:nvPr/>
        </p:nvSpPr>
        <p:spPr>
          <a:xfrm>
            <a:off x="262634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2826365" y="948853"/>
            <a:ext cx="133350" cy="137160"/>
          </a:xfrm>
          <a:prstGeom prst="ellipse">
            <a:avLst/>
          </a:prstGeom>
          <a:solidFill>
            <a:srgbClr val="FFFFFF"/>
          </a:solidFill>
          <a:ln/>
        </p:spPr>
      </p:sp>
      <p:sp>
        <p:nvSpPr>
          <p:cNvPr id="18" name="Text 15"/>
          <p:cNvSpPr/>
          <p:nvPr/>
        </p:nvSpPr>
        <p:spPr>
          <a:xfrm>
            <a:off x="2826365"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3026390" y="948853"/>
            <a:ext cx="133350" cy="137160"/>
          </a:xfrm>
          <a:prstGeom prst="ellipse">
            <a:avLst/>
          </a:prstGeom>
          <a:solidFill>
            <a:srgbClr val="FFFFFF"/>
          </a:solidFill>
          <a:ln/>
        </p:spPr>
      </p:sp>
      <p:sp>
        <p:nvSpPr>
          <p:cNvPr id="20" name="Text 17"/>
          <p:cNvSpPr/>
          <p:nvPr/>
        </p:nvSpPr>
        <p:spPr>
          <a:xfrm>
            <a:off x="3026390" y="9488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318365" y="3578388"/>
            <a:ext cx="4064000"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2318365" y="4213388"/>
            <a:ext cx="303593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D7AA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492168" y="1412240"/>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665946" y="4391660"/>
            <a:ext cx="983056" cy="907962"/>
          </a:xfrm>
          <a:prstGeom prst="rect">
            <a:avLst/>
          </a:prstGeom>
        </p:spPr>
      </p:pic>
      <p:sp>
        <p:nvSpPr>
          <p:cNvPr id="25" name="Shape 20"/>
          <p:cNvSpPr/>
          <p:nvPr/>
        </p:nvSpPr>
        <p:spPr>
          <a:xfrm>
            <a:off x="1273269" y="2275839"/>
            <a:ext cx="539750" cy="508001"/>
          </a:xfrm>
          <a:prstGeom prst="ellipse">
            <a:avLst/>
          </a:prstGeom>
          <a:solidFill>
            <a:srgbClr val="B2C4FF"/>
          </a:solidFill>
          <a:ln/>
        </p:spPr>
      </p:sp>
      <p:sp>
        <p:nvSpPr>
          <p:cNvPr id="26" name="Text 21"/>
          <p:cNvSpPr/>
          <p:nvPr/>
        </p:nvSpPr>
        <p:spPr>
          <a:xfrm>
            <a:off x="1273269" y="2275839"/>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0567925" y="5073480"/>
            <a:ext cx="731154" cy="676035"/>
          </a:xfrm>
          <a:prstGeom prst="rect">
            <a:avLst/>
          </a:prstGeom>
        </p:spPr>
      </p:pic>
      <p:sp>
        <p:nvSpPr>
          <p:cNvPr id="28" name="Shape 22"/>
          <p:cNvSpPr/>
          <p:nvPr/>
        </p:nvSpPr>
        <p:spPr>
          <a:xfrm>
            <a:off x="11511842" y="1219363"/>
            <a:ext cx="133350" cy="137160"/>
          </a:xfrm>
          <a:prstGeom prst="ellipse">
            <a:avLst/>
          </a:prstGeom>
          <a:solidFill>
            <a:srgbClr val="FFFFFF"/>
          </a:solidFill>
          <a:ln/>
        </p:spPr>
      </p:sp>
      <p:sp>
        <p:nvSpPr>
          <p:cNvPr id="29" name="Text 23"/>
          <p:cNvSpPr/>
          <p:nvPr/>
        </p:nvSpPr>
        <p:spPr>
          <a:xfrm>
            <a:off x="11511842" y="121936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1511842" y="1019337"/>
            <a:ext cx="133350" cy="137160"/>
          </a:xfrm>
          <a:prstGeom prst="ellipse">
            <a:avLst/>
          </a:prstGeom>
          <a:solidFill>
            <a:srgbClr val="FFFFFF"/>
          </a:solidFill>
          <a:ln/>
        </p:spPr>
      </p:sp>
      <p:sp>
        <p:nvSpPr>
          <p:cNvPr id="31" name="Text 25"/>
          <p:cNvSpPr/>
          <p:nvPr/>
        </p:nvSpPr>
        <p:spPr>
          <a:xfrm>
            <a:off x="11511842" y="101933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1511842" y="819312"/>
            <a:ext cx="133350" cy="137160"/>
          </a:xfrm>
          <a:prstGeom prst="ellipse">
            <a:avLst/>
          </a:prstGeom>
          <a:solidFill>
            <a:srgbClr val="FFFFFF"/>
          </a:solidFill>
          <a:ln/>
        </p:spPr>
      </p:sp>
      <p:sp>
        <p:nvSpPr>
          <p:cNvPr id="33" name="Text 27"/>
          <p:cNvSpPr/>
          <p:nvPr/>
        </p:nvSpPr>
        <p:spPr>
          <a:xfrm>
            <a:off x="11511842" y="81931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511842" y="619288"/>
            <a:ext cx="133350" cy="137160"/>
          </a:xfrm>
          <a:prstGeom prst="ellipse">
            <a:avLst/>
          </a:prstGeom>
          <a:solidFill>
            <a:srgbClr val="FFFFFF"/>
          </a:solidFill>
          <a:ln/>
        </p:spPr>
      </p:sp>
      <p:sp>
        <p:nvSpPr>
          <p:cNvPr id="35" name="Text 29"/>
          <p:cNvSpPr/>
          <p:nvPr/>
        </p:nvSpPr>
        <p:spPr>
          <a:xfrm>
            <a:off x="11511842" y="61928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11511842" y="2012478"/>
            <a:ext cx="133350" cy="137160"/>
          </a:xfrm>
          <a:prstGeom prst="ellipse">
            <a:avLst/>
          </a:prstGeom>
          <a:solidFill>
            <a:srgbClr val="FFFFFF"/>
          </a:solidFill>
          <a:ln/>
        </p:spPr>
      </p:sp>
      <p:sp>
        <p:nvSpPr>
          <p:cNvPr id="37" name="Text 31"/>
          <p:cNvSpPr/>
          <p:nvPr/>
        </p:nvSpPr>
        <p:spPr>
          <a:xfrm>
            <a:off x="11511842" y="201247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11511842" y="1812453"/>
            <a:ext cx="133350" cy="137160"/>
          </a:xfrm>
          <a:prstGeom prst="ellipse">
            <a:avLst/>
          </a:prstGeom>
          <a:solidFill>
            <a:srgbClr val="FFFFFF"/>
          </a:solidFill>
          <a:ln/>
        </p:spPr>
      </p:sp>
      <p:sp>
        <p:nvSpPr>
          <p:cNvPr id="39" name="Text 33"/>
          <p:cNvSpPr/>
          <p:nvPr/>
        </p:nvSpPr>
        <p:spPr>
          <a:xfrm>
            <a:off x="11511842" y="18124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11511842" y="1612428"/>
            <a:ext cx="133350" cy="137160"/>
          </a:xfrm>
          <a:prstGeom prst="ellipse">
            <a:avLst/>
          </a:prstGeom>
          <a:solidFill>
            <a:srgbClr val="FFFFFF"/>
          </a:solidFill>
          <a:ln/>
        </p:spPr>
      </p:sp>
      <p:sp>
        <p:nvSpPr>
          <p:cNvPr id="41" name="Text 35"/>
          <p:cNvSpPr/>
          <p:nvPr/>
        </p:nvSpPr>
        <p:spPr>
          <a:xfrm>
            <a:off x="11511842" y="16124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11511842" y="1412404"/>
            <a:ext cx="133350" cy="137160"/>
          </a:xfrm>
          <a:prstGeom prst="ellipse">
            <a:avLst/>
          </a:prstGeom>
          <a:solidFill>
            <a:srgbClr val="FFFFFF"/>
          </a:solidFill>
          <a:ln/>
        </p:spPr>
      </p:sp>
      <p:sp>
        <p:nvSpPr>
          <p:cNvPr id="43" name="Text 37"/>
          <p:cNvSpPr/>
          <p:nvPr/>
        </p:nvSpPr>
        <p:spPr>
          <a:xfrm>
            <a:off x="11511842" y="14124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318177" y="5725159"/>
            <a:ext cx="133350" cy="137160"/>
          </a:xfrm>
          <a:prstGeom prst="ellipse">
            <a:avLst/>
          </a:prstGeom>
          <a:solidFill>
            <a:srgbClr val="FFFFFF"/>
          </a:solidFill>
          <a:ln/>
        </p:spPr>
      </p:sp>
      <p:sp>
        <p:nvSpPr>
          <p:cNvPr id="45" name="Text 39"/>
          <p:cNvSpPr/>
          <p:nvPr/>
        </p:nvSpPr>
        <p:spPr>
          <a:xfrm>
            <a:off x="318177" y="572515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318178" y="5525134"/>
            <a:ext cx="133350" cy="137160"/>
          </a:xfrm>
          <a:prstGeom prst="ellipse">
            <a:avLst/>
          </a:prstGeom>
          <a:solidFill>
            <a:srgbClr val="FFFFFF"/>
          </a:solidFill>
          <a:ln/>
        </p:spPr>
      </p:sp>
      <p:sp>
        <p:nvSpPr>
          <p:cNvPr id="47" name="Text 41"/>
          <p:cNvSpPr/>
          <p:nvPr/>
        </p:nvSpPr>
        <p:spPr>
          <a:xfrm>
            <a:off x="318178" y="552513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318178" y="5325109"/>
            <a:ext cx="133350" cy="137160"/>
          </a:xfrm>
          <a:prstGeom prst="ellipse">
            <a:avLst/>
          </a:prstGeom>
          <a:solidFill>
            <a:srgbClr val="FFFFFF"/>
          </a:solidFill>
          <a:ln/>
        </p:spPr>
      </p:sp>
      <p:sp>
        <p:nvSpPr>
          <p:cNvPr id="49" name="Text 43"/>
          <p:cNvSpPr/>
          <p:nvPr/>
        </p:nvSpPr>
        <p:spPr>
          <a:xfrm>
            <a:off x="318178" y="53251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318178" y="5125085"/>
            <a:ext cx="133350" cy="137160"/>
          </a:xfrm>
          <a:prstGeom prst="ellipse">
            <a:avLst/>
          </a:prstGeom>
          <a:solidFill>
            <a:srgbClr val="FFFFFF"/>
          </a:solidFill>
          <a:ln/>
        </p:spPr>
      </p:sp>
      <p:sp>
        <p:nvSpPr>
          <p:cNvPr id="51" name="Text 45"/>
          <p:cNvSpPr/>
          <p:nvPr/>
        </p:nvSpPr>
        <p:spPr>
          <a:xfrm>
            <a:off x="318178" y="512508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318177" y="6518275"/>
            <a:ext cx="133350" cy="137160"/>
          </a:xfrm>
          <a:prstGeom prst="ellipse">
            <a:avLst/>
          </a:prstGeom>
          <a:solidFill>
            <a:srgbClr val="FFFFFF"/>
          </a:solidFill>
          <a:ln/>
        </p:spPr>
      </p:sp>
      <p:sp>
        <p:nvSpPr>
          <p:cNvPr id="53" name="Text 47"/>
          <p:cNvSpPr/>
          <p:nvPr/>
        </p:nvSpPr>
        <p:spPr>
          <a:xfrm>
            <a:off x="318177" y="65182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318178" y="6318250"/>
            <a:ext cx="133350" cy="137160"/>
          </a:xfrm>
          <a:prstGeom prst="ellipse">
            <a:avLst/>
          </a:prstGeom>
          <a:solidFill>
            <a:srgbClr val="FFFFFF"/>
          </a:solidFill>
          <a:ln/>
        </p:spPr>
      </p:sp>
      <p:sp>
        <p:nvSpPr>
          <p:cNvPr id="55" name="Text 49"/>
          <p:cNvSpPr/>
          <p:nvPr/>
        </p:nvSpPr>
        <p:spPr>
          <a:xfrm>
            <a:off x="318178" y="631825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318178" y="6118225"/>
            <a:ext cx="133350" cy="137160"/>
          </a:xfrm>
          <a:prstGeom prst="ellipse">
            <a:avLst/>
          </a:prstGeom>
          <a:solidFill>
            <a:srgbClr val="FFFFFF"/>
          </a:solidFill>
          <a:ln/>
        </p:spPr>
      </p:sp>
      <p:sp>
        <p:nvSpPr>
          <p:cNvPr id="57" name="Text 51"/>
          <p:cNvSpPr/>
          <p:nvPr/>
        </p:nvSpPr>
        <p:spPr>
          <a:xfrm>
            <a:off x="318178" y="61182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318178" y="5918201"/>
            <a:ext cx="133350" cy="137160"/>
          </a:xfrm>
          <a:prstGeom prst="ellipse">
            <a:avLst/>
          </a:prstGeom>
          <a:solidFill>
            <a:srgbClr val="FFFFFF"/>
          </a:solidFill>
          <a:ln/>
        </p:spPr>
      </p:sp>
      <p:sp>
        <p:nvSpPr>
          <p:cNvPr id="59" name="Text 53"/>
          <p:cNvSpPr/>
          <p:nvPr/>
        </p:nvSpPr>
        <p:spPr>
          <a:xfrm>
            <a:off x="318178" y="5918201"/>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gradFill flip="none" rotWithShape="0">
          <a:gsLst>
            <a:gs pos="0">
              <a:srgbClr val="D8E1FD"/>
            </a:gs>
            <a:gs pos="22000">
              <a:srgbClr val="D8E1FD"/>
            </a:gs>
            <a:gs pos="100000">
              <a:srgbClr val="C7D5FC"/>
            </a:gs>
            <a:gs pos="100000">
              <a:srgbClr val="FFF2C6"/>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725214" y="427411"/>
            <a:ext cx="133350" cy="137160"/>
          </a:xfrm>
          <a:prstGeom prst="ellipse">
            <a:avLst/>
          </a:prstGeom>
          <a:solidFill>
            <a:srgbClr val="FFFFFF"/>
          </a:solidFill>
          <a:ln/>
        </p:spPr>
      </p:sp>
      <p:sp>
        <p:nvSpPr>
          <p:cNvPr id="3" name="Text 1"/>
          <p:cNvSpPr/>
          <p:nvPr/>
        </p:nvSpPr>
        <p:spPr>
          <a:xfrm>
            <a:off x="725214"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25239" y="427411"/>
            <a:ext cx="133350" cy="137160"/>
          </a:xfrm>
          <a:prstGeom prst="ellipse">
            <a:avLst/>
          </a:prstGeom>
          <a:solidFill>
            <a:srgbClr val="FFFFFF"/>
          </a:solidFill>
          <a:ln/>
        </p:spPr>
      </p:sp>
      <p:sp>
        <p:nvSpPr>
          <p:cNvPr id="5" name="Text 3"/>
          <p:cNvSpPr/>
          <p:nvPr/>
        </p:nvSpPr>
        <p:spPr>
          <a:xfrm>
            <a:off x="925239"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25264" y="427411"/>
            <a:ext cx="133350" cy="137160"/>
          </a:xfrm>
          <a:prstGeom prst="ellipse">
            <a:avLst/>
          </a:prstGeom>
          <a:solidFill>
            <a:srgbClr val="FFFFFF"/>
          </a:solidFill>
          <a:ln/>
        </p:spPr>
      </p:sp>
      <p:sp>
        <p:nvSpPr>
          <p:cNvPr id="7" name="Text 5"/>
          <p:cNvSpPr/>
          <p:nvPr/>
        </p:nvSpPr>
        <p:spPr>
          <a:xfrm>
            <a:off x="1125264"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325289" y="427411"/>
            <a:ext cx="133350" cy="137160"/>
          </a:xfrm>
          <a:prstGeom prst="ellipse">
            <a:avLst/>
          </a:prstGeom>
          <a:solidFill>
            <a:srgbClr val="FFFFFF"/>
          </a:solidFill>
          <a:ln/>
        </p:spPr>
      </p:sp>
      <p:sp>
        <p:nvSpPr>
          <p:cNvPr id="9" name="Text 7"/>
          <p:cNvSpPr/>
          <p:nvPr/>
        </p:nvSpPr>
        <p:spPr>
          <a:xfrm>
            <a:off x="1325289" y="42741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21851" y="1167935"/>
            <a:ext cx="133350" cy="137160"/>
          </a:xfrm>
          <a:prstGeom prst="ellipse">
            <a:avLst/>
          </a:prstGeom>
          <a:solidFill>
            <a:srgbClr val="FFFFFF"/>
          </a:solidFill>
          <a:ln/>
        </p:spPr>
      </p:sp>
      <p:sp>
        <p:nvSpPr>
          <p:cNvPr id="11" name="Text 9"/>
          <p:cNvSpPr/>
          <p:nvPr/>
        </p:nvSpPr>
        <p:spPr>
          <a:xfrm>
            <a:off x="521851" y="116793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521851" y="967909"/>
            <a:ext cx="133350" cy="137160"/>
          </a:xfrm>
          <a:prstGeom prst="ellipse">
            <a:avLst/>
          </a:prstGeom>
          <a:solidFill>
            <a:srgbClr val="FFFFFF"/>
          </a:solidFill>
          <a:ln/>
        </p:spPr>
      </p:sp>
      <p:sp>
        <p:nvSpPr>
          <p:cNvPr id="13" name="Text 11"/>
          <p:cNvSpPr/>
          <p:nvPr/>
        </p:nvSpPr>
        <p:spPr>
          <a:xfrm>
            <a:off x="521851" y="9679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21851" y="767884"/>
            <a:ext cx="133350" cy="137160"/>
          </a:xfrm>
          <a:prstGeom prst="ellipse">
            <a:avLst/>
          </a:prstGeom>
          <a:solidFill>
            <a:srgbClr val="FFFFFF"/>
          </a:solidFill>
          <a:ln/>
        </p:spPr>
      </p:sp>
      <p:sp>
        <p:nvSpPr>
          <p:cNvPr id="15" name="Text 13"/>
          <p:cNvSpPr/>
          <p:nvPr/>
        </p:nvSpPr>
        <p:spPr>
          <a:xfrm>
            <a:off x="521851" y="76788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521851" y="567860"/>
            <a:ext cx="133350" cy="137160"/>
          </a:xfrm>
          <a:prstGeom prst="ellipse">
            <a:avLst/>
          </a:prstGeom>
          <a:solidFill>
            <a:srgbClr val="FFFFFF"/>
          </a:solidFill>
          <a:ln/>
        </p:spPr>
      </p:sp>
      <p:sp>
        <p:nvSpPr>
          <p:cNvPr id="17" name="Text 15"/>
          <p:cNvSpPr/>
          <p:nvPr/>
        </p:nvSpPr>
        <p:spPr>
          <a:xfrm>
            <a:off x="521851" y="56786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25170" y="608330"/>
            <a:ext cx="10675620" cy="151447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Admin Panel Power-Up</a:t>
            </a:r>
            <a:endParaRPr lang="en-US" sz="1600" dirty="0"/>
          </a:p>
        </p:txBody>
      </p:sp>
      <p:sp>
        <p:nvSpPr>
          <p:cNvPr id="19" name="Shape 17"/>
          <p:cNvSpPr/>
          <p:nvPr/>
        </p:nvSpPr>
        <p:spPr>
          <a:xfrm>
            <a:off x="659012" y="2259805"/>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659012" y="2259805"/>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725802" y="2300343"/>
            <a:ext cx="120259" cy="131914"/>
          </a:xfrm>
          <a:prstGeom prst="ellipse">
            <a:avLst/>
          </a:prstGeom>
          <a:solidFill>
            <a:srgbClr val="C1CEF6"/>
          </a:solidFill>
          <a:ln/>
        </p:spPr>
      </p:sp>
      <p:sp>
        <p:nvSpPr>
          <p:cNvPr id="22" name="Text 20"/>
          <p:cNvSpPr/>
          <p:nvPr/>
        </p:nvSpPr>
        <p:spPr>
          <a:xfrm>
            <a:off x="725802" y="2300343"/>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3633236" y="4241837"/>
            <a:ext cx="200024" cy="212992"/>
          </a:xfrm>
          <a:prstGeom prst="ellipse">
            <a:avLst/>
          </a:prstGeom>
          <a:solidFill>
            <a:srgbClr val="000000">
              <a:alpha val="0"/>
            </a:srgbClr>
          </a:solidFill>
          <a:ln w="41275">
            <a:solidFill>
              <a:srgbClr val="FFFFFF"/>
            </a:solidFill>
            <a:prstDash val="solid"/>
          </a:ln>
        </p:spPr>
      </p:sp>
      <p:sp>
        <p:nvSpPr>
          <p:cNvPr id="24" name="Text 22"/>
          <p:cNvSpPr/>
          <p:nvPr/>
        </p:nvSpPr>
        <p:spPr>
          <a:xfrm>
            <a:off x="3633236" y="4241837"/>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3700026" y="4282375"/>
            <a:ext cx="120259" cy="131914"/>
          </a:xfrm>
          <a:prstGeom prst="ellipse">
            <a:avLst/>
          </a:prstGeom>
          <a:solidFill>
            <a:srgbClr val="C1CEF6"/>
          </a:solidFill>
          <a:ln/>
        </p:spPr>
      </p:sp>
      <p:sp>
        <p:nvSpPr>
          <p:cNvPr id="26" name="Text 24"/>
          <p:cNvSpPr/>
          <p:nvPr/>
        </p:nvSpPr>
        <p:spPr>
          <a:xfrm>
            <a:off x="3700026" y="4282375"/>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7846439" y="4241837"/>
            <a:ext cx="200024" cy="212992"/>
          </a:xfrm>
          <a:prstGeom prst="ellipse">
            <a:avLst/>
          </a:prstGeom>
          <a:solidFill>
            <a:srgbClr val="000000">
              <a:alpha val="0"/>
            </a:srgbClr>
          </a:solidFill>
          <a:ln w="41275">
            <a:solidFill>
              <a:srgbClr val="FFFFFF"/>
            </a:solidFill>
            <a:prstDash val="solid"/>
          </a:ln>
        </p:spPr>
      </p:sp>
      <p:sp>
        <p:nvSpPr>
          <p:cNvPr id="28" name="Text 26"/>
          <p:cNvSpPr/>
          <p:nvPr/>
        </p:nvSpPr>
        <p:spPr>
          <a:xfrm>
            <a:off x="7846439" y="4241837"/>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7913229" y="4282375"/>
            <a:ext cx="120259" cy="131914"/>
          </a:xfrm>
          <a:prstGeom prst="ellipse">
            <a:avLst/>
          </a:prstGeom>
          <a:solidFill>
            <a:srgbClr val="C1CEF6"/>
          </a:solidFill>
          <a:ln/>
        </p:spPr>
      </p:sp>
      <p:sp>
        <p:nvSpPr>
          <p:cNvPr id="30" name="Text 28"/>
          <p:cNvSpPr/>
          <p:nvPr/>
        </p:nvSpPr>
        <p:spPr>
          <a:xfrm>
            <a:off x="7913229" y="4282375"/>
            <a:ext cx="120259"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31" name="Image 0" descr="https://kimi-img.moonshot.cn/pub/slides/slides_tmpl/image/25-08-27-20:04:45-d2nf8n98bjvh7rlj0ar0.jpeg"/>
          <p:cNvPicPr>
            <a:picLocks noChangeAspect="1"/>
          </p:cNvPicPr>
          <p:nvPr/>
        </p:nvPicPr>
        <p:blipFill>
          <a:blip r:embed="rId3"/>
          <a:stretch>
            <a:fillRect/>
          </a:stretch>
        </p:blipFill>
        <p:spPr>
          <a:xfrm>
            <a:off x="3644570" y="1811078"/>
            <a:ext cx="3662704" cy="2155017"/>
          </a:xfrm>
          <a:prstGeom prst="rect">
            <a:avLst/>
          </a:prstGeom>
        </p:spPr>
      </p:pic>
      <p:pic>
        <p:nvPicPr>
          <p:cNvPr id="32" name="Image 1" descr="https://kimi-img.moonshot.cn/pub/slides/slides_tmpl/image/25-08-27-20:04:44-d2nf8n18bjvh7rlj0aq0.jpeg"/>
          <p:cNvPicPr>
            <a:picLocks noChangeAspect="1"/>
          </p:cNvPicPr>
          <p:nvPr/>
        </p:nvPicPr>
        <p:blipFill>
          <a:blip r:embed="rId4"/>
          <a:stretch>
            <a:fillRect/>
          </a:stretch>
        </p:blipFill>
        <p:spPr>
          <a:xfrm>
            <a:off x="7738194" y="1811078"/>
            <a:ext cx="3662704" cy="2125440"/>
          </a:xfrm>
          <a:prstGeom prst="rect">
            <a:avLst/>
          </a:prstGeom>
        </p:spPr>
      </p:pic>
      <p:sp>
        <p:nvSpPr>
          <p:cNvPr id="33" name="Text 29"/>
          <p:cNvSpPr/>
          <p:nvPr/>
        </p:nvSpPr>
        <p:spPr>
          <a:xfrm>
            <a:off x="923689" y="2075142"/>
            <a:ext cx="2044184" cy="954107"/>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Create Superuser</a:t>
            </a:r>
            <a:endParaRPr lang="en-US" sz="1600" dirty="0"/>
          </a:p>
        </p:txBody>
      </p:sp>
      <p:sp>
        <p:nvSpPr>
          <p:cNvPr id="34" name="Text 30"/>
          <p:cNvSpPr/>
          <p:nvPr/>
        </p:nvSpPr>
        <p:spPr>
          <a:xfrm>
            <a:off x="984885" y="2860675"/>
            <a:ext cx="1983105" cy="246126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Use the createsuperuser command to create an admin account. This account will allow you to access the Django Admin interface and manage data without writing code.</a:t>
            </a:r>
            <a:endParaRPr lang="en-US" sz="1600" dirty="0"/>
          </a:p>
        </p:txBody>
      </p:sp>
      <p:sp>
        <p:nvSpPr>
          <p:cNvPr id="35" name="Text 31"/>
          <p:cNvSpPr/>
          <p:nvPr/>
        </p:nvSpPr>
        <p:spPr>
          <a:xfrm>
            <a:off x="3897912" y="4195673"/>
            <a:ext cx="3411363"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Register Models</a:t>
            </a:r>
            <a:endParaRPr lang="en-US" sz="1600" dirty="0"/>
          </a:p>
        </p:txBody>
      </p:sp>
      <p:sp>
        <p:nvSpPr>
          <p:cNvPr id="36" name="Text 32"/>
          <p:cNvSpPr/>
          <p:nvPr/>
        </p:nvSpPr>
        <p:spPr>
          <a:xfrm>
            <a:off x="3588573" y="4713984"/>
            <a:ext cx="3720701" cy="138499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Register your models in the admin.py file to make them accessible via the Admin interface. This step enables adding, editing, and deleting data through a user-friendly GUI.</a:t>
            </a:r>
            <a:endParaRPr lang="en-US" sz="1600" dirty="0"/>
          </a:p>
        </p:txBody>
      </p:sp>
      <p:sp>
        <p:nvSpPr>
          <p:cNvPr id="37" name="Text 33"/>
          <p:cNvSpPr/>
          <p:nvPr/>
        </p:nvSpPr>
        <p:spPr>
          <a:xfrm>
            <a:off x="8111115" y="4195673"/>
            <a:ext cx="3411363"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Navigate Admin</a:t>
            </a:r>
            <a:endParaRPr lang="en-US" sz="1600" dirty="0"/>
          </a:p>
        </p:txBody>
      </p:sp>
      <p:sp>
        <p:nvSpPr>
          <p:cNvPr id="38" name="Text 34"/>
          <p:cNvSpPr/>
          <p:nvPr/>
        </p:nvSpPr>
        <p:spPr>
          <a:xfrm>
            <a:off x="7738194" y="4713984"/>
            <a:ext cx="3720700" cy="138499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Log in to the /admin/ interface and start adding sample data. Ensure each learner can successfully log in and create entries to build confidence in managing data through the Admin panel.</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gradFill flip="none" rotWithShape="0">
          <a:gsLst>
            <a:gs pos="0">
              <a:srgbClr val="A9BAF4"/>
            </a:gs>
            <a:gs pos="32000">
              <a:srgbClr val="D8E1FD"/>
            </a:gs>
            <a:gs pos="42000">
              <a:srgbClr val="C7D5FC"/>
            </a:gs>
            <a:gs pos="63000">
              <a:srgbClr val="D8E1FD"/>
            </a:gs>
            <a:gs pos="98000">
              <a:srgbClr val="FFF2C6"/>
            </a:gs>
            <a:gs pos="100000">
              <a:srgbClr val="FFF2C6"/>
            </a:gs>
          </a:gsLst>
          <a:lin ang="2700000" scaled="1"/>
        </a:gradFill>
        <a:effectLst/>
      </p:bgPr>
    </p:bg>
    <p:spTree>
      <p:nvGrpSpPr>
        <p:cNvPr id="1" name=""/>
        <p:cNvGrpSpPr/>
        <p:nvPr/>
      </p:nvGrpSpPr>
      <p:grpSpPr>
        <a:xfrm>
          <a:off x="0" y="0"/>
          <a:ext cx="0" cy="0"/>
          <a:chOff x="0" y="0"/>
          <a:chExt cx="0" cy="0"/>
        </a:xfrm>
      </p:grpSpPr>
      <p:sp>
        <p:nvSpPr>
          <p:cNvPr id="2" name="Shape 0"/>
          <p:cNvSpPr/>
          <p:nvPr/>
        </p:nvSpPr>
        <p:spPr>
          <a:xfrm>
            <a:off x="904427" y="437946"/>
            <a:ext cx="133350" cy="137160"/>
          </a:xfrm>
          <a:prstGeom prst="ellipse">
            <a:avLst/>
          </a:prstGeom>
          <a:solidFill>
            <a:srgbClr val="FFFFFF"/>
          </a:solidFill>
          <a:ln/>
        </p:spPr>
      </p:sp>
      <p:sp>
        <p:nvSpPr>
          <p:cNvPr id="3" name="Text 1"/>
          <p:cNvSpPr/>
          <p:nvPr/>
        </p:nvSpPr>
        <p:spPr>
          <a:xfrm>
            <a:off x="904427"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04452" y="437946"/>
            <a:ext cx="133350" cy="137160"/>
          </a:xfrm>
          <a:prstGeom prst="ellipse">
            <a:avLst/>
          </a:prstGeom>
          <a:solidFill>
            <a:srgbClr val="FFFFFF"/>
          </a:solidFill>
          <a:ln/>
        </p:spPr>
      </p:sp>
      <p:sp>
        <p:nvSpPr>
          <p:cNvPr id="5" name="Text 3"/>
          <p:cNvSpPr/>
          <p:nvPr/>
        </p:nvSpPr>
        <p:spPr>
          <a:xfrm>
            <a:off x="1104452"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304477" y="437946"/>
            <a:ext cx="133350" cy="137160"/>
          </a:xfrm>
          <a:prstGeom prst="ellipse">
            <a:avLst/>
          </a:prstGeom>
          <a:solidFill>
            <a:srgbClr val="FFFFFF"/>
          </a:solidFill>
          <a:ln/>
        </p:spPr>
      </p:sp>
      <p:sp>
        <p:nvSpPr>
          <p:cNvPr id="7" name="Text 5"/>
          <p:cNvSpPr/>
          <p:nvPr/>
        </p:nvSpPr>
        <p:spPr>
          <a:xfrm>
            <a:off x="1304477"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504502" y="437946"/>
            <a:ext cx="133350" cy="137160"/>
          </a:xfrm>
          <a:prstGeom prst="ellipse">
            <a:avLst/>
          </a:prstGeom>
          <a:solidFill>
            <a:srgbClr val="FFFFFF"/>
          </a:solidFill>
          <a:ln/>
        </p:spPr>
      </p:sp>
      <p:sp>
        <p:nvSpPr>
          <p:cNvPr id="9" name="Text 7"/>
          <p:cNvSpPr/>
          <p:nvPr/>
        </p:nvSpPr>
        <p:spPr>
          <a:xfrm>
            <a:off x="1504502" y="4379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01064" y="1178470"/>
            <a:ext cx="133350" cy="137160"/>
          </a:xfrm>
          <a:prstGeom prst="ellipse">
            <a:avLst/>
          </a:prstGeom>
          <a:solidFill>
            <a:srgbClr val="FFFFFF"/>
          </a:solidFill>
          <a:ln/>
        </p:spPr>
      </p:sp>
      <p:sp>
        <p:nvSpPr>
          <p:cNvPr id="11" name="Text 9"/>
          <p:cNvSpPr/>
          <p:nvPr/>
        </p:nvSpPr>
        <p:spPr>
          <a:xfrm>
            <a:off x="701064" y="117847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701064" y="978444"/>
            <a:ext cx="133350" cy="137160"/>
          </a:xfrm>
          <a:prstGeom prst="ellipse">
            <a:avLst/>
          </a:prstGeom>
          <a:solidFill>
            <a:srgbClr val="FFFFFF"/>
          </a:solidFill>
          <a:ln/>
        </p:spPr>
      </p:sp>
      <p:sp>
        <p:nvSpPr>
          <p:cNvPr id="13" name="Text 11"/>
          <p:cNvSpPr/>
          <p:nvPr/>
        </p:nvSpPr>
        <p:spPr>
          <a:xfrm>
            <a:off x="701064" y="9784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01064" y="778419"/>
            <a:ext cx="133350" cy="137160"/>
          </a:xfrm>
          <a:prstGeom prst="ellipse">
            <a:avLst/>
          </a:prstGeom>
          <a:solidFill>
            <a:srgbClr val="FFFFFF"/>
          </a:solidFill>
          <a:ln/>
        </p:spPr>
      </p:sp>
      <p:sp>
        <p:nvSpPr>
          <p:cNvPr id="15" name="Text 13"/>
          <p:cNvSpPr/>
          <p:nvPr/>
        </p:nvSpPr>
        <p:spPr>
          <a:xfrm>
            <a:off x="701064" y="7784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01064" y="578395"/>
            <a:ext cx="133350" cy="137160"/>
          </a:xfrm>
          <a:prstGeom prst="ellipse">
            <a:avLst/>
          </a:prstGeom>
          <a:solidFill>
            <a:srgbClr val="FFFFFF"/>
          </a:solidFill>
          <a:ln/>
        </p:spPr>
      </p:sp>
      <p:sp>
        <p:nvSpPr>
          <p:cNvPr id="17" name="Text 15"/>
          <p:cNvSpPr/>
          <p:nvPr/>
        </p:nvSpPr>
        <p:spPr>
          <a:xfrm>
            <a:off x="701064" y="5783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969645" y="645795"/>
            <a:ext cx="10751820" cy="1206500"/>
          </a:xfrm>
          <a:prstGeom prst="rect">
            <a:avLst/>
          </a:prstGeom>
          <a:noFill/>
          <a:ln/>
        </p:spPr>
        <p:txBody>
          <a:bodyPr wrap="square" lIns="91440" tIns="45720" rIns="91440" bIns="45720" rtlCol="0" anchor="ctr"/>
          <a:lstStyle/>
          <a:p>
            <a:pPr>
              <a:lnSpc>
                <a:spcPct val="100000"/>
              </a:lnSpc>
            </a:pPr>
            <a:r>
              <a:rPr lang="en-US" sz="3200" dirty="0">
                <a:solidFill>
                  <a:srgbClr val="606C9A"/>
                </a:solidFill>
                <a:latin typeface="MiSans" pitchFamily="34" charset="0"/>
                <a:ea typeface="MiSans" pitchFamily="34" charset="-122"/>
                <a:cs typeface="MiSans" pitchFamily="34" charset="-120"/>
              </a:rPr>
              <a:t>ORM Queries in Shell</a:t>
            </a:r>
            <a:endParaRPr lang="en-US" sz="1600" dirty="0"/>
          </a:p>
        </p:txBody>
      </p:sp>
      <p:sp>
        <p:nvSpPr>
          <p:cNvPr id="19" name="Shape 17"/>
          <p:cNvSpPr/>
          <p:nvPr/>
        </p:nvSpPr>
        <p:spPr>
          <a:xfrm>
            <a:off x="1037777" y="5206150"/>
            <a:ext cx="228803" cy="212992"/>
          </a:xfrm>
          <a:prstGeom prst="ellipse">
            <a:avLst/>
          </a:prstGeom>
          <a:solidFill>
            <a:srgbClr val="000000">
              <a:alpha val="0"/>
            </a:srgbClr>
          </a:solidFill>
          <a:ln w="41275">
            <a:solidFill>
              <a:srgbClr val="FFFFFF"/>
            </a:solidFill>
            <a:prstDash val="solid"/>
          </a:ln>
        </p:spPr>
      </p:sp>
      <p:sp>
        <p:nvSpPr>
          <p:cNvPr id="20" name="Text 18"/>
          <p:cNvSpPr/>
          <p:nvPr/>
        </p:nvSpPr>
        <p:spPr>
          <a:xfrm>
            <a:off x="1037777" y="520615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1114176" y="5246688"/>
            <a:ext cx="137562" cy="131914"/>
          </a:xfrm>
          <a:prstGeom prst="ellipse">
            <a:avLst/>
          </a:prstGeom>
          <a:solidFill>
            <a:srgbClr val="C1CEF6"/>
          </a:solidFill>
          <a:ln/>
        </p:spPr>
      </p:sp>
      <p:sp>
        <p:nvSpPr>
          <p:cNvPr id="22" name="Text 20"/>
          <p:cNvSpPr/>
          <p:nvPr/>
        </p:nvSpPr>
        <p:spPr>
          <a:xfrm>
            <a:off x="1114176" y="524668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439054" y="1979886"/>
            <a:ext cx="4282212" cy="2834620"/>
          </a:xfrm>
          <a:prstGeom prst="rect">
            <a:avLst/>
          </a:prstGeom>
          <a:solidFill>
            <a:srgbClr val="A4CCEE"/>
          </a:solidFill>
          <a:ln/>
        </p:spPr>
      </p:sp>
      <p:sp>
        <p:nvSpPr>
          <p:cNvPr id="24" name="Text 22"/>
          <p:cNvSpPr/>
          <p:nvPr/>
        </p:nvSpPr>
        <p:spPr>
          <a:xfrm>
            <a:off x="7439054" y="1979886"/>
            <a:ext cx="4282212" cy="2834620"/>
          </a:xfrm>
          <a:prstGeom prst="rect">
            <a:avLst/>
          </a:prstGeom>
          <a:noFill/>
          <a:ln/>
        </p:spPr>
        <p:txBody>
          <a:bodyPr wrap="square" lIns="45720" tIns="91440" rIns="91440" bIns="45720" rtlCol="0" anchor="ctr"/>
          <a:lstStyle/>
          <a:p>
            <a:pPr>
              <a:lnSpc>
                <a:spcPct val="100000"/>
              </a:lnSpc>
            </a:pPr>
            <a:endParaRPr lang="en-US" sz="1600" dirty="0"/>
          </a:p>
        </p:txBody>
      </p:sp>
      <p:pic>
        <p:nvPicPr>
          <p:cNvPr id="25" name="Image 0" descr="https://kimi-img.moonshot.cn/pub/slides/slides_tmpl/image/25-08-27-20:04:36-d2nf8l18bjvh7rlj0abg.jpeg"/>
          <p:cNvPicPr>
            <a:picLocks noChangeAspect="1"/>
          </p:cNvPicPr>
          <p:nvPr/>
        </p:nvPicPr>
        <p:blipFill>
          <a:blip r:embed="rId3"/>
          <a:stretch>
            <a:fillRect/>
          </a:stretch>
        </p:blipFill>
        <p:spPr>
          <a:xfrm>
            <a:off x="7439054" y="1957590"/>
            <a:ext cx="4282212" cy="2856916"/>
          </a:xfrm>
          <a:prstGeom prst="rect">
            <a:avLst/>
          </a:prstGeom>
        </p:spPr>
      </p:pic>
      <p:pic>
        <p:nvPicPr>
          <p:cNvPr id="26" name="Image 1" descr="https://kimi-img.moonshot.cn/pub/slides/slides_tmpl/image/25-08-27-20:04:36-d2nf8l18bjvh7rlj0acg.jpeg"/>
          <p:cNvPicPr>
            <a:picLocks noChangeAspect="1"/>
          </p:cNvPicPr>
          <p:nvPr/>
        </p:nvPicPr>
        <p:blipFill>
          <a:blip r:embed="rId4"/>
          <a:stretch>
            <a:fillRect/>
          </a:stretch>
        </p:blipFill>
        <p:spPr>
          <a:xfrm>
            <a:off x="527680" y="1959287"/>
            <a:ext cx="4225267" cy="2855218"/>
          </a:xfrm>
          <a:prstGeom prst="rect">
            <a:avLst/>
          </a:prstGeom>
        </p:spPr>
      </p:pic>
      <p:pic>
        <p:nvPicPr>
          <p:cNvPr id="27" name="Image 2" descr="https://kimi-img.moonshot.cn/pub/slides/slides_tmpl/image/25-08-27-20:04:36-d2nf8l18bjvh7rlj0ac0.jpeg"/>
          <p:cNvPicPr>
            <a:picLocks noChangeAspect="1"/>
          </p:cNvPicPr>
          <p:nvPr/>
        </p:nvPicPr>
        <p:blipFill>
          <a:blip r:embed="rId5"/>
          <a:stretch>
            <a:fillRect/>
          </a:stretch>
        </p:blipFill>
        <p:spPr>
          <a:xfrm>
            <a:off x="4973652" y="1957589"/>
            <a:ext cx="2238998" cy="2855218"/>
          </a:xfrm>
          <a:prstGeom prst="rect">
            <a:avLst/>
          </a:prstGeom>
        </p:spPr>
      </p:pic>
      <p:sp>
        <p:nvSpPr>
          <p:cNvPr id="28" name="Text 23"/>
          <p:cNvSpPr/>
          <p:nvPr/>
        </p:nvSpPr>
        <p:spPr>
          <a:xfrm>
            <a:off x="1496633" y="5138838"/>
            <a:ext cx="9655733"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Interactive Queries</a:t>
            </a:r>
            <a:endParaRPr lang="en-US" sz="1600" dirty="0"/>
          </a:p>
        </p:txBody>
      </p:sp>
      <p:sp>
        <p:nvSpPr>
          <p:cNvPr id="29" name="Text 24"/>
          <p:cNvSpPr/>
          <p:nvPr/>
        </p:nvSpPr>
        <p:spPr>
          <a:xfrm>
            <a:off x="1532890" y="5600700"/>
            <a:ext cx="9655810" cy="981710"/>
          </a:xfrm>
          <a:prstGeom prst="rect">
            <a:avLst/>
          </a:prstGeom>
          <a:noFill/>
          <a:ln/>
        </p:spPr>
        <p:txBody>
          <a:bodyPr wrap="square" lIns="91440" tIns="45720" rIns="91440" bIns="45720" rtlCol="0" anchor="ctr"/>
          <a:lstStyle/>
          <a:p>
            <a:pPr>
              <a:lnSpc>
                <a:spcPct val="100000"/>
              </a:lnSpc>
            </a:pPr>
            <a:r>
              <a:rPr lang="en-US" sz="1600" dirty="0">
                <a:solidFill>
                  <a:srgbClr val="606C9A"/>
                </a:solidFill>
                <a:latin typeface="MiSans" pitchFamily="34" charset="0"/>
                <a:ea typeface="MiSans" pitchFamily="34" charset="-122"/>
                <a:cs typeface="MiSans" pitchFamily="34" charset="-120"/>
              </a:rPr>
              <a:t>Open the Django shell using python manage.py shell and perform ORM queries such as objects.all(), get(), and filter(). Demonstrate creating, updating, and deleting objects to give learners hands-on experience with the ORM.</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Views &amp; Templates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gradFill flip="none" rotWithShape="0">
          <a:gsLst>
            <a:gs pos="0">
              <a:srgbClr val="D8E1FD"/>
            </a:gs>
            <a:gs pos="0">
              <a:srgbClr val="C7D5FC"/>
            </a:gs>
            <a:gs pos="5000">
              <a:srgbClr val="FFF2C6"/>
            </a:gs>
            <a:gs pos="92000">
              <a:srgbClr val="C7D5FC"/>
            </a:gs>
            <a:gs pos="100000">
              <a:srgbClr val="C7D5F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Shape 0"/>
          <p:cNvSpPr/>
          <p:nvPr/>
        </p:nvSpPr>
        <p:spPr>
          <a:xfrm>
            <a:off x="450066" y="4265463"/>
            <a:ext cx="228803" cy="212992"/>
          </a:xfrm>
          <a:prstGeom prst="ellipse">
            <a:avLst/>
          </a:prstGeom>
          <a:solidFill>
            <a:srgbClr val="000000">
              <a:alpha val="0"/>
            </a:srgbClr>
          </a:solidFill>
          <a:ln w="41275">
            <a:solidFill>
              <a:srgbClr val="FFFFFF"/>
            </a:solidFill>
            <a:prstDash val="solid"/>
          </a:ln>
        </p:spPr>
      </p:sp>
      <p:sp>
        <p:nvSpPr>
          <p:cNvPr id="3" name="Text 1"/>
          <p:cNvSpPr/>
          <p:nvPr/>
        </p:nvSpPr>
        <p:spPr>
          <a:xfrm>
            <a:off x="450066" y="426546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26465" y="4306001"/>
            <a:ext cx="137562" cy="131914"/>
          </a:xfrm>
          <a:prstGeom prst="ellipse">
            <a:avLst/>
          </a:prstGeom>
          <a:solidFill>
            <a:srgbClr val="C1CEF6"/>
          </a:solidFill>
          <a:ln/>
        </p:spPr>
      </p:sp>
      <p:sp>
        <p:nvSpPr>
          <p:cNvPr id="5" name="Text 3"/>
          <p:cNvSpPr/>
          <p:nvPr/>
        </p:nvSpPr>
        <p:spPr>
          <a:xfrm>
            <a:off x="526465" y="4306001"/>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16682" y="429475"/>
            <a:ext cx="133350" cy="137160"/>
          </a:xfrm>
          <a:prstGeom prst="ellipse">
            <a:avLst/>
          </a:prstGeom>
          <a:solidFill>
            <a:srgbClr val="FFFFFF"/>
          </a:solidFill>
          <a:ln/>
        </p:spPr>
      </p:sp>
      <p:sp>
        <p:nvSpPr>
          <p:cNvPr id="7" name="Text 5"/>
          <p:cNvSpPr/>
          <p:nvPr/>
        </p:nvSpPr>
        <p:spPr>
          <a:xfrm>
            <a:off x="61668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816707" y="429475"/>
            <a:ext cx="133350" cy="137160"/>
          </a:xfrm>
          <a:prstGeom prst="ellipse">
            <a:avLst/>
          </a:prstGeom>
          <a:solidFill>
            <a:srgbClr val="FFFFFF"/>
          </a:solidFill>
          <a:ln/>
        </p:spPr>
      </p:sp>
      <p:sp>
        <p:nvSpPr>
          <p:cNvPr id="9" name="Text 7"/>
          <p:cNvSpPr/>
          <p:nvPr/>
        </p:nvSpPr>
        <p:spPr>
          <a:xfrm>
            <a:off x="81670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016732" y="429475"/>
            <a:ext cx="133350" cy="137160"/>
          </a:xfrm>
          <a:prstGeom prst="ellipse">
            <a:avLst/>
          </a:prstGeom>
          <a:solidFill>
            <a:srgbClr val="FFFFFF"/>
          </a:solidFill>
          <a:ln/>
        </p:spPr>
      </p:sp>
      <p:sp>
        <p:nvSpPr>
          <p:cNvPr id="11" name="Text 9"/>
          <p:cNvSpPr/>
          <p:nvPr/>
        </p:nvSpPr>
        <p:spPr>
          <a:xfrm>
            <a:off x="1016732"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216757" y="429475"/>
            <a:ext cx="133350" cy="137160"/>
          </a:xfrm>
          <a:prstGeom prst="ellipse">
            <a:avLst/>
          </a:prstGeom>
          <a:solidFill>
            <a:srgbClr val="FFFFFF"/>
          </a:solidFill>
          <a:ln/>
        </p:spPr>
      </p:sp>
      <p:sp>
        <p:nvSpPr>
          <p:cNvPr id="13" name="Text 11"/>
          <p:cNvSpPr/>
          <p:nvPr/>
        </p:nvSpPr>
        <p:spPr>
          <a:xfrm>
            <a:off x="1216757" y="42947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13320" y="1169998"/>
            <a:ext cx="133350" cy="137160"/>
          </a:xfrm>
          <a:prstGeom prst="ellipse">
            <a:avLst/>
          </a:prstGeom>
          <a:solidFill>
            <a:srgbClr val="FFFFFF"/>
          </a:solidFill>
          <a:ln/>
        </p:spPr>
      </p:sp>
      <p:sp>
        <p:nvSpPr>
          <p:cNvPr id="15" name="Text 13"/>
          <p:cNvSpPr/>
          <p:nvPr/>
        </p:nvSpPr>
        <p:spPr>
          <a:xfrm>
            <a:off x="413320" y="116999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13320" y="969973"/>
            <a:ext cx="133350" cy="137160"/>
          </a:xfrm>
          <a:prstGeom prst="ellipse">
            <a:avLst/>
          </a:prstGeom>
          <a:solidFill>
            <a:srgbClr val="FFFFFF"/>
          </a:solidFill>
          <a:ln/>
        </p:spPr>
      </p:sp>
      <p:sp>
        <p:nvSpPr>
          <p:cNvPr id="17" name="Text 15"/>
          <p:cNvSpPr/>
          <p:nvPr/>
        </p:nvSpPr>
        <p:spPr>
          <a:xfrm>
            <a:off x="413320" y="96997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413320" y="769948"/>
            <a:ext cx="133350" cy="137160"/>
          </a:xfrm>
          <a:prstGeom prst="ellipse">
            <a:avLst/>
          </a:prstGeom>
          <a:solidFill>
            <a:srgbClr val="FFFFFF"/>
          </a:solidFill>
          <a:ln/>
        </p:spPr>
      </p:sp>
      <p:sp>
        <p:nvSpPr>
          <p:cNvPr id="19" name="Text 17"/>
          <p:cNvSpPr/>
          <p:nvPr/>
        </p:nvSpPr>
        <p:spPr>
          <a:xfrm>
            <a:off x="413320" y="76994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413320" y="569924"/>
            <a:ext cx="133350" cy="137160"/>
          </a:xfrm>
          <a:prstGeom prst="ellipse">
            <a:avLst/>
          </a:prstGeom>
          <a:solidFill>
            <a:srgbClr val="FFFFFF"/>
          </a:solidFill>
          <a:ln/>
        </p:spPr>
      </p:sp>
      <p:sp>
        <p:nvSpPr>
          <p:cNvPr id="21" name="Text 19"/>
          <p:cNvSpPr/>
          <p:nvPr/>
        </p:nvSpPr>
        <p:spPr>
          <a:xfrm>
            <a:off x="413320" y="56992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Text 20"/>
          <p:cNvSpPr/>
          <p:nvPr/>
        </p:nvSpPr>
        <p:spPr>
          <a:xfrm>
            <a:off x="700405" y="636270"/>
            <a:ext cx="4902835" cy="191325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Feeding Data to Views</a:t>
            </a:r>
            <a:endParaRPr lang="en-US" sz="1600" dirty="0"/>
          </a:p>
        </p:txBody>
      </p:sp>
      <p:sp>
        <p:nvSpPr>
          <p:cNvPr id="23" name="Shape 21"/>
          <p:cNvSpPr/>
          <p:nvPr/>
        </p:nvSpPr>
        <p:spPr>
          <a:xfrm>
            <a:off x="1821458" y="3976068"/>
            <a:ext cx="133350" cy="137160"/>
          </a:xfrm>
          <a:prstGeom prst="ellipse">
            <a:avLst/>
          </a:prstGeom>
          <a:solidFill>
            <a:srgbClr val="FFFFFF"/>
          </a:solidFill>
          <a:ln/>
        </p:spPr>
      </p:sp>
      <p:sp>
        <p:nvSpPr>
          <p:cNvPr id="24" name="Text 22"/>
          <p:cNvSpPr/>
          <p:nvPr/>
        </p:nvSpPr>
        <p:spPr>
          <a:xfrm>
            <a:off x="182145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2021483" y="3976068"/>
            <a:ext cx="133350" cy="137160"/>
          </a:xfrm>
          <a:prstGeom prst="ellipse">
            <a:avLst/>
          </a:prstGeom>
          <a:solidFill>
            <a:srgbClr val="FFFFFF"/>
          </a:solidFill>
          <a:ln/>
        </p:spPr>
      </p:sp>
      <p:sp>
        <p:nvSpPr>
          <p:cNvPr id="26" name="Text 24"/>
          <p:cNvSpPr/>
          <p:nvPr/>
        </p:nvSpPr>
        <p:spPr>
          <a:xfrm>
            <a:off x="202148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2221508" y="3976068"/>
            <a:ext cx="133350" cy="137160"/>
          </a:xfrm>
          <a:prstGeom prst="ellipse">
            <a:avLst/>
          </a:prstGeom>
          <a:solidFill>
            <a:srgbClr val="FFFFFF"/>
          </a:solidFill>
          <a:ln/>
        </p:spPr>
      </p:sp>
      <p:sp>
        <p:nvSpPr>
          <p:cNvPr id="28" name="Text 26"/>
          <p:cNvSpPr/>
          <p:nvPr/>
        </p:nvSpPr>
        <p:spPr>
          <a:xfrm>
            <a:off x="222150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2421533" y="3976068"/>
            <a:ext cx="133350" cy="137160"/>
          </a:xfrm>
          <a:prstGeom prst="ellipse">
            <a:avLst/>
          </a:prstGeom>
          <a:solidFill>
            <a:srgbClr val="FFFFFF"/>
          </a:solidFill>
          <a:ln/>
        </p:spPr>
      </p:sp>
      <p:sp>
        <p:nvSpPr>
          <p:cNvPr id="30" name="Text 28"/>
          <p:cNvSpPr/>
          <p:nvPr/>
        </p:nvSpPr>
        <p:spPr>
          <a:xfrm>
            <a:off x="242153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9"/>
          <p:cNvSpPr/>
          <p:nvPr/>
        </p:nvSpPr>
        <p:spPr>
          <a:xfrm>
            <a:off x="969006" y="3976068"/>
            <a:ext cx="133350" cy="137160"/>
          </a:xfrm>
          <a:prstGeom prst="ellipse">
            <a:avLst/>
          </a:prstGeom>
          <a:solidFill>
            <a:srgbClr val="FFFFFF"/>
          </a:solidFill>
          <a:ln/>
        </p:spPr>
      </p:sp>
      <p:sp>
        <p:nvSpPr>
          <p:cNvPr id="32" name="Text 30"/>
          <p:cNvSpPr/>
          <p:nvPr/>
        </p:nvSpPr>
        <p:spPr>
          <a:xfrm>
            <a:off x="96900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1169031" y="3976068"/>
            <a:ext cx="133350" cy="137160"/>
          </a:xfrm>
          <a:prstGeom prst="ellipse">
            <a:avLst/>
          </a:prstGeom>
          <a:solidFill>
            <a:srgbClr val="FFFFFF"/>
          </a:solidFill>
          <a:ln/>
        </p:spPr>
      </p:sp>
      <p:sp>
        <p:nvSpPr>
          <p:cNvPr id="34" name="Text 32"/>
          <p:cNvSpPr/>
          <p:nvPr/>
        </p:nvSpPr>
        <p:spPr>
          <a:xfrm>
            <a:off x="116903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3"/>
          <p:cNvSpPr/>
          <p:nvPr/>
        </p:nvSpPr>
        <p:spPr>
          <a:xfrm>
            <a:off x="1369056" y="3976068"/>
            <a:ext cx="133350" cy="137160"/>
          </a:xfrm>
          <a:prstGeom prst="ellipse">
            <a:avLst/>
          </a:prstGeom>
          <a:solidFill>
            <a:srgbClr val="FFFFFF"/>
          </a:solidFill>
          <a:ln/>
        </p:spPr>
      </p:sp>
      <p:sp>
        <p:nvSpPr>
          <p:cNvPr id="36" name="Text 34"/>
          <p:cNvSpPr/>
          <p:nvPr/>
        </p:nvSpPr>
        <p:spPr>
          <a:xfrm>
            <a:off x="1369056"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5"/>
          <p:cNvSpPr/>
          <p:nvPr/>
        </p:nvSpPr>
        <p:spPr>
          <a:xfrm>
            <a:off x="1569081" y="3976068"/>
            <a:ext cx="133350" cy="137160"/>
          </a:xfrm>
          <a:prstGeom prst="ellipse">
            <a:avLst/>
          </a:prstGeom>
          <a:solidFill>
            <a:srgbClr val="FFFFFF"/>
          </a:solidFill>
          <a:ln/>
        </p:spPr>
      </p:sp>
      <p:sp>
        <p:nvSpPr>
          <p:cNvPr id="38" name="Text 36"/>
          <p:cNvSpPr/>
          <p:nvPr/>
        </p:nvSpPr>
        <p:spPr>
          <a:xfrm>
            <a:off x="1569081"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7"/>
          <p:cNvSpPr/>
          <p:nvPr/>
        </p:nvSpPr>
        <p:spPr>
          <a:xfrm>
            <a:off x="3537490" y="3976068"/>
            <a:ext cx="133350" cy="137160"/>
          </a:xfrm>
          <a:prstGeom prst="ellipse">
            <a:avLst/>
          </a:prstGeom>
          <a:solidFill>
            <a:srgbClr val="FFFFFF"/>
          </a:solidFill>
          <a:ln/>
        </p:spPr>
      </p:sp>
      <p:sp>
        <p:nvSpPr>
          <p:cNvPr id="40" name="Text 38"/>
          <p:cNvSpPr/>
          <p:nvPr/>
        </p:nvSpPr>
        <p:spPr>
          <a:xfrm>
            <a:off x="353749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9"/>
          <p:cNvSpPr/>
          <p:nvPr/>
        </p:nvSpPr>
        <p:spPr>
          <a:xfrm>
            <a:off x="3737515" y="3976068"/>
            <a:ext cx="133350" cy="137160"/>
          </a:xfrm>
          <a:prstGeom prst="ellipse">
            <a:avLst/>
          </a:prstGeom>
          <a:solidFill>
            <a:srgbClr val="FFFFFF"/>
          </a:solidFill>
          <a:ln/>
        </p:spPr>
      </p:sp>
      <p:sp>
        <p:nvSpPr>
          <p:cNvPr id="42" name="Text 40"/>
          <p:cNvSpPr/>
          <p:nvPr/>
        </p:nvSpPr>
        <p:spPr>
          <a:xfrm>
            <a:off x="373751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1"/>
          <p:cNvSpPr/>
          <p:nvPr/>
        </p:nvSpPr>
        <p:spPr>
          <a:xfrm>
            <a:off x="3937540" y="3976068"/>
            <a:ext cx="133350" cy="137160"/>
          </a:xfrm>
          <a:prstGeom prst="ellipse">
            <a:avLst/>
          </a:prstGeom>
          <a:solidFill>
            <a:srgbClr val="FFFFFF"/>
          </a:solidFill>
          <a:ln/>
        </p:spPr>
      </p:sp>
      <p:sp>
        <p:nvSpPr>
          <p:cNvPr id="44" name="Text 42"/>
          <p:cNvSpPr/>
          <p:nvPr/>
        </p:nvSpPr>
        <p:spPr>
          <a:xfrm>
            <a:off x="393754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3"/>
          <p:cNvSpPr/>
          <p:nvPr/>
        </p:nvSpPr>
        <p:spPr>
          <a:xfrm>
            <a:off x="4137565" y="3976068"/>
            <a:ext cx="133350" cy="137160"/>
          </a:xfrm>
          <a:prstGeom prst="ellipse">
            <a:avLst/>
          </a:prstGeom>
          <a:solidFill>
            <a:srgbClr val="FFFFFF"/>
          </a:solidFill>
          <a:ln/>
        </p:spPr>
      </p:sp>
      <p:sp>
        <p:nvSpPr>
          <p:cNvPr id="46" name="Text 44"/>
          <p:cNvSpPr/>
          <p:nvPr/>
        </p:nvSpPr>
        <p:spPr>
          <a:xfrm>
            <a:off x="413756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5"/>
          <p:cNvSpPr/>
          <p:nvPr/>
        </p:nvSpPr>
        <p:spPr>
          <a:xfrm>
            <a:off x="2685038" y="3976068"/>
            <a:ext cx="133350" cy="137160"/>
          </a:xfrm>
          <a:prstGeom prst="ellipse">
            <a:avLst/>
          </a:prstGeom>
          <a:solidFill>
            <a:srgbClr val="FFFFFF"/>
          </a:solidFill>
          <a:ln/>
        </p:spPr>
      </p:sp>
      <p:sp>
        <p:nvSpPr>
          <p:cNvPr id="48" name="Text 46"/>
          <p:cNvSpPr/>
          <p:nvPr/>
        </p:nvSpPr>
        <p:spPr>
          <a:xfrm>
            <a:off x="268503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7"/>
          <p:cNvSpPr/>
          <p:nvPr/>
        </p:nvSpPr>
        <p:spPr>
          <a:xfrm>
            <a:off x="2885063" y="3976068"/>
            <a:ext cx="133350" cy="137160"/>
          </a:xfrm>
          <a:prstGeom prst="ellipse">
            <a:avLst/>
          </a:prstGeom>
          <a:solidFill>
            <a:srgbClr val="FFFFFF"/>
          </a:solidFill>
          <a:ln/>
        </p:spPr>
      </p:sp>
      <p:sp>
        <p:nvSpPr>
          <p:cNvPr id="50" name="Text 48"/>
          <p:cNvSpPr/>
          <p:nvPr/>
        </p:nvSpPr>
        <p:spPr>
          <a:xfrm>
            <a:off x="288506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1" name="Shape 49"/>
          <p:cNvSpPr/>
          <p:nvPr/>
        </p:nvSpPr>
        <p:spPr>
          <a:xfrm>
            <a:off x="3085088" y="3976068"/>
            <a:ext cx="133350" cy="137160"/>
          </a:xfrm>
          <a:prstGeom prst="ellipse">
            <a:avLst/>
          </a:prstGeom>
          <a:solidFill>
            <a:srgbClr val="FFFFFF"/>
          </a:solidFill>
          <a:ln/>
        </p:spPr>
      </p:sp>
      <p:sp>
        <p:nvSpPr>
          <p:cNvPr id="52" name="Text 50"/>
          <p:cNvSpPr/>
          <p:nvPr/>
        </p:nvSpPr>
        <p:spPr>
          <a:xfrm>
            <a:off x="3085088"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3" name="Shape 51"/>
          <p:cNvSpPr/>
          <p:nvPr/>
        </p:nvSpPr>
        <p:spPr>
          <a:xfrm>
            <a:off x="3285113" y="3976068"/>
            <a:ext cx="133350" cy="137160"/>
          </a:xfrm>
          <a:prstGeom prst="ellipse">
            <a:avLst/>
          </a:prstGeom>
          <a:solidFill>
            <a:srgbClr val="FFFFFF"/>
          </a:solidFill>
          <a:ln/>
        </p:spPr>
      </p:sp>
      <p:sp>
        <p:nvSpPr>
          <p:cNvPr id="54" name="Text 52"/>
          <p:cNvSpPr/>
          <p:nvPr/>
        </p:nvSpPr>
        <p:spPr>
          <a:xfrm>
            <a:off x="3285113"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5" name="Shape 53"/>
          <p:cNvSpPr/>
          <p:nvPr/>
        </p:nvSpPr>
        <p:spPr>
          <a:xfrm>
            <a:off x="5246952" y="3976068"/>
            <a:ext cx="133350" cy="137160"/>
          </a:xfrm>
          <a:prstGeom prst="ellipse">
            <a:avLst/>
          </a:prstGeom>
          <a:solidFill>
            <a:srgbClr val="FFFFFF"/>
          </a:solidFill>
          <a:ln/>
        </p:spPr>
      </p:sp>
      <p:sp>
        <p:nvSpPr>
          <p:cNvPr id="56" name="Text 54"/>
          <p:cNvSpPr/>
          <p:nvPr/>
        </p:nvSpPr>
        <p:spPr>
          <a:xfrm>
            <a:off x="524695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7" name="Shape 55"/>
          <p:cNvSpPr/>
          <p:nvPr/>
        </p:nvSpPr>
        <p:spPr>
          <a:xfrm>
            <a:off x="5446977" y="3976068"/>
            <a:ext cx="133350" cy="137160"/>
          </a:xfrm>
          <a:prstGeom prst="ellipse">
            <a:avLst/>
          </a:prstGeom>
          <a:solidFill>
            <a:srgbClr val="FFFFFF"/>
          </a:solidFill>
          <a:ln/>
        </p:spPr>
      </p:sp>
      <p:sp>
        <p:nvSpPr>
          <p:cNvPr id="58" name="Text 56"/>
          <p:cNvSpPr/>
          <p:nvPr/>
        </p:nvSpPr>
        <p:spPr>
          <a:xfrm>
            <a:off x="544697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9" name="Shape 57"/>
          <p:cNvSpPr/>
          <p:nvPr/>
        </p:nvSpPr>
        <p:spPr>
          <a:xfrm>
            <a:off x="5647002" y="3976068"/>
            <a:ext cx="133350" cy="137160"/>
          </a:xfrm>
          <a:prstGeom prst="ellipse">
            <a:avLst/>
          </a:prstGeom>
          <a:solidFill>
            <a:srgbClr val="FFFFFF"/>
          </a:solidFill>
          <a:ln/>
        </p:spPr>
      </p:sp>
      <p:sp>
        <p:nvSpPr>
          <p:cNvPr id="60" name="Text 58"/>
          <p:cNvSpPr/>
          <p:nvPr/>
        </p:nvSpPr>
        <p:spPr>
          <a:xfrm>
            <a:off x="564700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1" name="Shape 59"/>
          <p:cNvSpPr/>
          <p:nvPr/>
        </p:nvSpPr>
        <p:spPr>
          <a:xfrm>
            <a:off x="5847027" y="3976068"/>
            <a:ext cx="133350" cy="137160"/>
          </a:xfrm>
          <a:prstGeom prst="ellipse">
            <a:avLst/>
          </a:prstGeom>
          <a:solidFill>
            <a:srgbClr val="FFFFFF"/>
          </a:solidFill>
          <a:ln/>
        </p:spPr>
      </p:sp>
      <p:sp>
        <p:nvSpPr>
          <p:cNvPr id="62" name="Text 60"/>
          <p:cNvSpPr/>
          <p:nvPr/>
        </p:nvSpPr>
        <p:spPr>
          <a:xfrm>
            <a:off x="584702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3" name="Shape 61"/>
          <p:cNvSpPr/>
          <p:nvPr/>
        </p:nvSpPr>
        <p:spPr>
          <a:xfrm>
            <a:off x="4394500" y="3976068"/>
            <a:ext cx="133350" cy="137160"/>
          </a:xfrm>
          <a:prstGeom prst="ellipse">
            <a:avLst/>
          </a:prstGeom>
          <a:solidFill>
            <a:srgbClr val="FFFFFF"/>
          </a:solidFill>
          <a:ln/>
        </p:spPr>
      </p:sp>
      <p:sp>
        <p:nvSpPr>
          <p:cNvPr id="64" name="Text 62"/>
          <p:cNvSpPr/>
          <p:nvPr/>
        </p:nvSpPr>
        <p:spPr>
          <a:xfrm>
            <a:off x="439450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5" name="Shape 63"/>
          <p:cNvSpPr/>
          <p:nvPr/>
        </p:nvSpPr>
        <p:spPr>
          <a:xfrm>
            <a:off x="4594525" y="3976068"/>
            <a:ext cx="133350" cy="137160"/>
          </a:xfrm>
          <a:prstGeom prst="ellipse">
            <a:avLst/>
          </a:prstGeom>
          <a:solidFill>
            <a:srgbClr val="FFFFFF"/>
          </a:solidFill>
          <a:ln/>
        </p:spPr>
      </p:sp>
      <p:sp>
        <p:nvSpPr>
          <p:cNvPr id="66" name="Text 64"/>
          <p:cNvSpPr/>
          <p:nvPr/>
        </p:nvSpPr>
        <p:spPr>
          <a:xfrm>
            <a:off x="459452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7" name="Shape 65"/>
          <p:cNvSpPr/>
          <p:nvPr/>
        </p:nvSpPr>
        <p:spPr>
          <a:xfrm>
            <a:off x="4794550" y="3976068"/>
            <a:ext cx="133350" cy="137160"/>
          </a:xfrm>
          <a:prstGeom prst="ellipse">
            <a:avLst/>
          </a:prstGeom>
          <a:solidFill>
            <a:srgbClr val="FFFFFF"/>
          </a:solidFill>
          <a:ln/>
        </p:spPr>
      </p:sp>
      <p:sp>
        <p:nvSpPr>
          <p:cNvPr id="68" name="Text 66"/>
          <p:cNvSpPr/>
          <p:nvPr/>
        </p:nvSpPr>
        <p:spPr>
          <a:xfrm>
            <a:off x="4794550"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9" name="Shape 67"/>
          <p:cNvSpPr/>
          <p:nvPr/>
        </p:nvSpPr>
        <p:spPr>
          <a:xfrm>
            <a:off x="4994575" y="3976068"/>
            <a:ext cx="133350" cy="137160"/>
          </a:xfrm>
          <a:prstGeom prst="ellipse">
            <a:avLst/>
          </a:prstGeom>
          <a:solidFill>
            <a:srgbClr val="FFFFFF"/>
          </a:solidFill>
          <a:ln/>
        </p:spPr>
      </p:sp>
      <p:sp>
        <p:nvSpPr>
          <p:cNvPr id="70" name="Text 68"/>
          <p:cNvSpPr/>
          <p:nvPr/>
        </p:nvSpPr>
        <p:spPr>
          <a:xfrm>
            <a:off x="4994575"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1" name="Shape 69"/>
          <p:cNvSpPr/>
          <p:nvPr/>
        </p:nvSpPr>
        <p:spPr>
          <a:xfrm>
            <a:off x="6962984" y="3976068"/>
            <a:ext cx="133350" cy="137160"/>
          </a:xfrm>
          <a:prstGeom prst="ellipse">
            <a:avLst/>
          </a:prstGeom>
          <a:solidFill>
            <a:srgbClr val="FFFFFF"/>
          </a:solidFill>
          <a:ln/>
        </p:spPr>
      </p:sp>
      <p:sp>
        <p:nvSpPr>
          <p:cNvPr id="72" name="Text 70"/>
          <p:cNvSpPr/>
          <p:nvPr/>
        </p:nvSpPr>
        <p:spPr>
          <a:xfrm>
            <a:off x="696298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3" name="Shape 71"/>
          <p:cNvSpPr/>
          <p:nvPr/>
        </p:nvSpPr>
        <p:spPr>
          <a:xfrm>
            <a:off x="7163009" y="3976068"/>
            <a:ext cx="133350" cy="137160"/>
          </a:xfrm>
          <a:prstGeom prst="ellipse">
            <a:avLst/>
          </a:prstGeom>
          <a:solidFill>
            <a:srgbClr val="FFFFFF"/>
          </a:solidFill>
          <a:ln/>
        </p:spPr>
      </p:sp>
      <p:sp>
        <p:nvSpPr>
          <p:cNvPr id="74" name="Text 72"/>
          <p:cNvSpPr/>
          <p:nvPr/>
        </p:nvSpPr>
        <p:spPr>
          <a:xfrm>
            <a:off x="716300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5" name="Shape 73"/>
          <p:cNvSpPr/>
          <p:nvPr/>
        </p:nvSpPr>
        <p:spPr>
          <a:xfrm>
            <a:off x="7363034" y="3976068"/>
            <a:ext cx="133350" cy="137160"/>
          </a:xfrm>
          <a:prstGeom prst="ellipse">
            <a:avLst/>
          </a:prstGeom>
          <a:solidFill>
            <a:srgbClr val="FFFFFF"/>
          </a:solidFill>
          <a:ln/>
        </p:spPr>
      </p:sp>
      <p:sp>
        <p:nvSpPr>
          <p:cNvPr id="76" name="Text 74"/>
          <p:cNvSpPr/>
          <p:nvPr/>
        </p:nvSpPr>
        <p:spPr>
          <a:xfrm>
            <a:off x="7363034"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7" name="Shape 75"/>
          <p:cNvSpPr/>
          <p:nvPr/>
        </p:nvSpPr>
        <p:spPr>
          <a:xfrm>
            <a:off x="7563059" y="3976068"/>
            <a:ext cx="133350" cy="137160"/>
          </a:xfrm>
          <a:prstGeom prst="ellipse">
            <a:avLst/>
          </a:prstGeom>
          <a:solidFill>
            <a:srgbClr val="FFFFFF"/>
          </a:solidFill>
          <a:ln/>
        </p:spPr>
      </p:sp>
      <p:sp>
        <p:nvSpPr>
          <p:cNvPr id="78" name="Text 76"/>
          <p:cNvSpPr/>
          <p:nvPr/>
        </p:nvSpPr>
        <p:spPr>
          <a:xfrm>
            <a:off x="7563059"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9" name="Shape 77"/>
          <p:cNvSpPr/>
          <p:nvPr/>
        </p:nvSpPr>
        <p:spPr>
          <a:xfrm>
            <a:off x="6110532" y="3976068"/>
            <a:ext cx="133350" cy="137160"/>
          </a:xfrm>
          <a:prstGeom prst="ellipse">
            <a:avLst/>
          </a:prstGeom>
          <a:solidFill>
            <a:srgbClr val="FFFFFF"/>
          </a:solidFill>
          <a:ln/>
        </p:spPr>
      </p:sp>
      <p:sp>
        <p:nvSpPr>
          <p:cNvPr id="80" name="Text 78"/>
          <p:cNvSpPr/>
          <p:nvPr/>
        </p:nvSpPr>
        <p:spPr>
          <a:xfrm>
            <a:off x="611053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1" name="Shape 79"/>
          <p:cNvSpPr/>
          <p:nvPr/>
        </p:nvSpPr>
        <p:spPr>
          <a:xfrm>
            <a:off x="6310557" y="3976068"/>
            <a:ext cx="133350" cy="137160"/>
          </a:xfrm>
          <a:prstGeom prst="ellipse">
            <a:avLst/>
          </a:prstGeom>
          <a:solidFill>
            <a:srgbClr val="FFFFFF"/>
          </a:solidFill>
          <a:ln/>
        </p:spPr>
      </p:sp>
      <p:sp>
        <p:nvSpPr>
          <p:cNvPr id="82" name="Text 80"/>
          <p:cNvSpPr/>
          <p:nvPr/>
        </p:nvSpPr>
        <p:spPr>
          <a:xfrm>
            <a:off x="631055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3" name="Shape 81"/>
          <p:cNvSpPr/>
          <p:nvPr/>
        </p:nvSpPr>
        <p:spPr>
          <a:xfrm>
            <a:off x="6510582" y="3976068"/>
            <a:ext cx="133350" cy="137160"/>
          </a:xfrm>
          <a:prstGeom prst="ellipse">
            <a:avLst/>
          </a:prstGeom>
          <a:solidFill>
            <a:srgbClr val="FFFFFF"/>
          </a:solidFill>
          <a:ln/>
        </p:spPr>
      </p:sp>
      <p:sp>
        <p:nvSpPr>
          <p:cNvPr id="84" name="Text 82"/>
          <p:cNvSpPr/>
          <p:nvPr/>
        </p:nvSpPr>
        <p:spPr>
          <a:xfrm>
            <a:off x="6510582"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5" name="Shape 83"/>
          <p:cNvSpPr/>
          <p:nvPr/>
        </p:nvSpPr>
        <p:spPr>
          <a:xfrm>
            <a:off x="6710607" y="3976068"/>
            <a:ext cx="133350" cy="137160"/>
          </a:xfrm>
          <a:prstGeom prst="ellipse">
            <a:avLst/>
          </a:prstGeom>
          <a:solidFill>
            <a:srgbClr val="FFFFFF"/>
          </a:solidFill>
          <a:ln/>
        </p:spPr>
      </p:sp>
      <p:sp>
        <p:nvSpPr>
          <p:cNvPr id="86" name="Text 84"/>
          <p:cNvSpPr/>
          <p:nvPr/>
        </p:nvSpPr>
        <p:spPr>
          <a:xfrm>
            <a:off x="6710607" y="39760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7" name="Shape 85"/>
          <p:cNvSpPr/>
          <p:nvPr/>
        </p:nvSpPr>
        <p:spPr>
          <a:xfrm>
            <a:off x="8615537" y="3981264"/>
            <a:ext cx="133350" cy="137160"/>
          </a:xfrm>
          <a:prstGeom prst="ellipse">
            <a:avLst/>
          </a:prstGeom>
          <a:solidFill>
            <a:srgbClr val="FFFFFF"/>
          </a:solidFill>
          <a:ln/>
        </p:spPr>
      </p:sp>
      <p:sp>
        <p:nvSpPr>
          <p:cNvPr id="88" name="Text 86"/>
          <p:cNvSpPr/>
          <p:nvPr/>
        </p:nvSpPr>
        <p:spPr>
          <a:xfrm>
            <a:off x="861553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9" name="Shape 87"/>
          <p:cNvSpPr/>
          <p:nvPr/>
        </p:nvSpPr>
        <p:spPr>
          <a:xfrm>
            <a:off x="8815562" y="3981264"/>
            <a:ext cx="133350" cy="137160"/>
          </a:xfrm>
          <a:prstGeom prst="ellipse">
            <a:avLst/>
          </a:prstGeom>
          <a:solidFill>
            <a:srgbClr val="FFFFFF"/>
          </a:solidFill>
          <a:ln/>
        </p:spPr>
      </p:sp>
      <p:sp>
        <p:nvSpPr>
          <p:cNvPr id="90" name="Text 88"/>
          <p:cNvSpPr/>
          <p:nvPr/>
        </p:nvSpPr>
        <p:spPr>
          <a:xfrm>
            <a:off x="881556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1" name="Shape 89"/>
          <p:cNvSpPr/>
          <p:nvPr/>
        </p:nvSpPr>
        <p:spPr>
          <a:xfrm>
            <a:off x="9015587" y="3981264"/>
            <a:ext cx="133350" cy="137160"/>
          </a:xfrm>
          <a:prstGeom prst="ellipse">
            <a:avLst/>
          </a:prstGeom>
          <a:solidFill>
            <a:srgbClr val="FFFFFF"/>
          </a:solidFill>
          <a:ln/>
        </p:spPr>
      </p:sp>
      <p:sp>
        <p:nvSpPr>
          <p:cNvPr id="92" name="Text 90"/>
          <p:cNvSpPr/>
          <p:nvPr/>
        </p:nvSpPr>
        <p:spPr>
          <a:xfrm>
            <a:off x="901558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3" name="Shape 91"/>
          <p:cNvSpPr/>
          <p:nvPr/>
        </p:nvSpPr>
        <p:spPr>
          <a:xfrm>
            <a:off x="9215612" y="3981264"/>
            <a:ext cx="133350" cy="137160"/>
          </a:xfrm>
          <a:prstGeom prst="ellipse">
            <a:avLst/>
          </a:prstGeom>
          <a:solidFill>
            <a:srgbClr val="FFFFFF"/>
          </a:solidFill>
          <a:ln/>
        </p:spPr>
      </p:sp>
      <p:sp>
        <p:nvSpPr>
          <p:cNvPr id="94" name="Text 92"/>
          <p:cNvSpPr/>
          <p:nvPr/>
        </p:nvSpPr>
        <p:spPr>
          <a:xfrm>
            <a:off x="921561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5" name="Shape 93"/>
          <p:cNvSpPr/>
          <p:nvPr/>
        </p:nvSpPr>
        <p:spPr>
          <a:xfrm>
            <a:off x="7763085" y="3981264"/>
            <a:ext cx="133350" cy="137160"/>
          </a:xfrm>
          <a:prstGeom prst="ellipse">
            <a:avLst/>
          </a:prstGeom>
          <a:solidFill>
            <a:srgbClr val="FFFFFF"/>
          </a:solidFill>
          <a:ln/>
        </p:spPr>
      </p:sp>
      <p:sp>
        <p:nvSpPr>
          <p:cNvPr id="96" name="Text 94"/>
          <p:cNvSpPr/>
          <p:nvPr/>
        </p:nvSpPr>
        <p:spPr>
          <a:xfrm>
            <a:off x="776308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7" name="Shape 95"/>
          <p:cNvSpPr/>
          <p:nvPr/>
        </p:nvSpPr>
        <p:spPr>
          <a:xfrm>
            <a:off x="7963110" y="3981264"/>
            <a:ext cx="133350" cy="137160"/>
          </a:xfrm>
          <a:prstGeom prst="ellipse">
            <a:avLst/>
          </a:prstGeom>
          <a:solidFill>
            <a:srgbClr val="FFFFFF"/>
          </a:solidFill>
          <a:ln/>
        </p:spPr>
      </p:sp>
      <p:sp>
        <p:nvSpPr>
          <p:cNvPr id="98" name="Text 96"/>
          <p:cNvSpPr/>
          <p:nvPr/>
        </p:nvSpPr>
        <p:spPr>
          <a:xfrm>
            <a:off x="796311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9" name="Shape 97"/>
          <p:cNvSpPr/>
          <p:nvPr/>
        </p:nvSpPr>
        <p:spPr>
          <a:xfrm>
            <a:off x="8163135" y="3981264"/>
            <a:ext cx="133350" cy="137160"/>
          </a:xfrm>
          <a:prstGeom prst="ellipse">
            <a:avLst/>
          </a:prstGeom>
          <a:solidFill>
            <a:srgbClr val="FFFFFF"/>
          </a:solidFill>
          <a:ln/>
        </p:spPr>
      </p:sp>
      <p:sp>
        <p:nvSpPr>
          <p:cNvPr id="100" name="Text 98"/>
          <p:cNvSpPr/>
          <p:nvPr/>
        </p:nvSpPr>
        <p:spPr>
          <a:xfrm>
            <a:off x="8163135"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1" name="Shape 99"/>
          <p:cNvSpPr/>
          <p:nvPr/>
        </p:nvSpPr>
        <p:spPr>
          <a:xfrm>
            <a:off x="8363160" y="3981264"/>
            <a:ext cx="133350" cy="137160"/>
          </a:xfrm>
          <a:prstGeom prst="ellipse">
            <a:avLst/>
          </a:prstGeom>
          <a:solidFill>
            <a:srgbClr val="FFFFFF"/>
          </a:solidFill>
          <a:ln/>
        </p:spPr>
      </p:sp>
      <p:sp>
        <p:nvSpPr>
          <p:cNvPr id="102" name="Text 100"/>
          <p:cNvSpPr/>
          <p:nvPr/>
        </p:nvSpPr>
        <p:spPr>
          <a:xfrm>
            <a:off x="8363160"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3" name="Shape 101"/>
          <p:cNvSpPr/>
          <p:nvPr/>
        </p:nvSpPr>
        <p:spPr>
          <a:xfrm>
            <a:off x="10331569" y="3981264"/>
            <a:ext cx="133350" cy="137160"/>
          </a:xfrm>
          <a:prstGeom prst="ellipse">
            <a:avLst/>
          </a:prstGeom>
          <a:solidFill>
            <a:srgbClr val="FFFFFF"/>
          </a:solidFill>
          <a:ln/>
        </p:spPr>
      </p:sp>
      <p:sp>
        <p:nvSpPr>
          <p:cNvPr id="104" name="Text 102"/>
          <p:cNvSpPr/>
          <p:nvPr/>
        </p:nvSpPr>
        <p:spPr>
          <a:xfrm>
            <a:off x="1033156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5" name="Shape 103"/>
          <p:cNvSpPr/>
          <p:nvPr/>
        </p:nvSpPr>
        <p:spPr>
          <a:xfrm>
            <a:off x="10531594" y="3981264"/>
            <a:ext cx="133350" cy="137160"/>
          </a:xfrm>
          <a:prstGeom prst="ellipse">
            <a:avLst/>
          </a:prstGeom>
          <a:solidFill>
            <a:srgbClr val="FFFFFF"/>
          </a:solidFill>
          <a:ln/>
        </p:spPr>
      </p:sp>
      <p:sp>
        <p:nvSpPr>
          <p:cNvPr id="106" name="Text 104"/>
          <p:cNvSpPr/>
          <p:nvPr/>
        </p:nvSpPr>
        <p:spPr>
          <a:xfrm>
            <a:off x="1053159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7" name="Shape 105"/>
          <p:cNvSpPr/>
          <p:nvPr/>
        </p:nvSpPr>
        <p:spPr>
          <a:xfrm>
            <a:off x="10731619" y="3981264"/>
            <a:ext cx="133350" cy="137160"/>
          </a:xfrm>
          <a:prstGeom prst="ellipse">
            <a:avLst/>
          </a:prstGeom>
          <a:solidFill>
            <a:srgbClr val="FFFFFF"/>
          </a:solidFill>
          <a:ln/>
        </p:spPr>
      </p:sp>
      <p:sp>
        <p:nvSpPr>
          <p:cNvPr id="108" name="Text 106"/>
          <p:cNvSpPr/>
          <p:nvPr/>
        </p:nvSpPr>
        <p:spPr>
          <a:xfrm>
            <a:off x="10731619"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9" name="Shape 107"/>
          <p:cNvSpPr/>
          <p:nvPr/>
        </p:nvSpPr>
        <p:spPr>
          <a:xfrm>
            <a:off x="10931644" y="3981264"/>
            <a:ext cx="133350" cy="137160"/>
          </a:xfrm>
          <a:prstGeom prst="ellipse">
            <a:avLst/>
          </a:prstGeom>
          <a:solidFill>
            <a:srgbClr val="FFFFFF"/>
          </a:solidFill>
          <a:ln/>
        </p:spPr>
      </p:sp>
      <p:sp>
        <p:nvSpPr>
          <p:cNvPr id="110" name="Text 108"/>
          <p:cNvSpPr/>
          <p:nvPr/>
        </p:nvSpPr>
        <p:spPr>
          <a:xfrm>
            <a:off x="10931644"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1" name="Shape 109"/>
          <p:cNvSpPr/>
          <p:nvPr/>
        </p:nvSpPr>
        <p:spPr>
          <a:xfrm>
            <a:off x="9479117" y="3981264"/>
            <a:ext cx="133350" cy="137160"/>
          </a:xfrm>
          <a:prstGeom prst="ellipse">
            <a:avLst/>
          </a:prstGeom>
          <a:solidFill>
            <a:srgbClr val="FFFFFF"/>
          </a:solidFill>
          <a:ln/>
        </p:spPr>
      </p:sp>
      <p:sp>
        <p:nvSpPr>
          <p:cNvPr id="112" name="Text 110"/>
          <p:cNvSpPr/>
          <p:nvPr/>
        </p:nvSpPr>
        <p:spPr>
          <a:xfrm>
            <a:off x="947911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3" name="Shape 111"/>
          <p:cNvSpPr/>
          <p:nvPr/>
        </p:nvSpPr>
        <p:spPr>
          <a:xfrm>
            <a:off x="9679142" y="3981264"/>
            <a:ext cx="133350" cy="137160"/>
          </a:xfrm>
          <a:prstGeom prst="ellipse">
            <a:avLst/>
          </a:prstGeom>
          <a:solidFill>
            <a:srgbClr val="FFFFFF"/>
          </a:solidFill>
          <a:ln/>
        </p:spPr>
      </p:sp>
      <p:sp>
        <p:nvSpPr>
          <p:cNvPr id="114" name="Text 112"/>
          <p:cNvSpPr/>
          <p:nvPr/>
        </p:nvSpPr>
        <p:spPr>
          <a:xfrm>
            <a:off x="967914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5" name="Shape 113"/>
          <p:cNvSpPr/>
          <p:nvPr/>
        </p:nvSpPr>
        <p:spPr>
          <a:xfrm>
            <a:off x="9879167" y="3981264"/>
            <a:ext cx="133350" cy="137160"/>
          </a:xfrm>
          <a:prstGeom prst="ellipse">
            <a:avLst/>
          </a:prstGeom>
          <a:solidFill>
            <a:srgbClr val="FFFFFF"/>
          </a:solidFill>
          <a:ln/>
        </p:spPr>
      </p:sp>
      <p:sp>
        <p:nvSpPr>
          <p:cNvPr id="116" name="Text 114"/>
          <p:cNvSpPr/>
          <p:nvPr/>
        </p:nvSpPr>
        <p:spPr>
          <a:xfrm>
            <a:off x="9879167"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7" name="Shape 115"/>
          <p:cNvSpPr/>
          <p:nvPr/>
        </p:nvSpPr>
        <p:spPr>
          <a:xfrm>
            <a:off x="10079192" y="3981264"/>
            <a:ext cx="133350" cy="137160"/>
          </a:xfrm>
          <a:prstGeom prst="ellipse">
            <a:avLst/>
          </a:prstGeom>
          <a:solidFill>
            <a:srgbClr val="FFFFFF"/>
          </a:solidFill>
          <a:ln/>
        </p:spPr>
      </p:sp>
      <p:sp>
        <p:nvSpPr>
          <p:cNvPr id="118" name="Text 116"/>
          <p:cNvSpPr/>
          <p:nvPr/>
        </p:nvSpPr>
        <p:spPr>
          <a:xfrm>
            <a:off x="10079192" y="3981264"/>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119" name="Image 0" descr="https://kimi-img.moonshot.cn/pub/slides/slides_tmpl/image/25-08-27-20:04:41-d2nf8m98bjvh7rlj0ajg.jpeg"/>
          <p:cNvPicPr>
            <a:picLocks noChangeAspect="1"/>
          </p:cNvPicPr>
          <p:nvPr/>
        </p:nvPicPr>
        <p:blipFill>
          <a:blip r:embed="rId3"/>
          <a:stretch>
            <a:fillRect/>
          </a:stretch>
        </p:blipFill>
        <p:spPr>
          <a:xfrm>
            <a:off x="6096000" y="-490949"/>
            <a:ext cx="5145200" cy="4421711"/>
          </a:xfrm>
          <a:prstGeom prst="rect">
            <a:avLst/>
          </a:prstGeom>
        </p:spPr>
      </p:pic>
      <p:pic>
        <p:nvPicPr>
          <p:cNvPr id="120" name="Image 1" descr="https://kimi-img.moonshot.cn/pub/slides/slides_tmpl/image/25-08-27-20:04:41-d2nf8m98bjvh7rlj0akg.jpeg"/>
          <p:cNvPicPr>
            <a:picLocks noChangeAspect="1"/>
          </p:cNvPicPr>
          <p:nvPr/>
        </p:nvPicPr>
        <p:blipFill>
          <a:blip r:embed="rId4"/>
          <a:stretch>
            <a:fillRect/>
          </a:stretch>
        </p:blipFill>
        <p:spPr>
          <a:xfrm>
            <a:off x="816707" y="1848849"/>
            <a:ext cx="4769518" cy="2081664"/>
          </a:xfrm>
          <a:prstGeom prst="rect">
            <a:avLst/>
          </a:prstGeom>
        </p:spPr>
      </p:pic>
      <p:sp>
        <p:nvSpPr>
          <p:cNvPr id="121" name="Shape 117"/>
          <p:cNvSpPr/>
          <p:nvPr/>
        </p:nvSpPr>
        <p:spPr>
          <a:xfrm>
            <a:off x="436451" y="5540041"/>
            <a:ext cx="228803" cy="212992"/>
          </a:xfrm>
          <a:prstGeom prst="ellipse">
            <a:avLst/>
          </a:prstGeom>
          <a:solidFill>
            <a:srgbClr val="000000">
              <a:alpha val="0"/>
            </a:srgbClr>
          </a:solidFill>
          <a:ln w="41275">
            <a:solidFill>
              <a:srgbClr val="FFFFFF"/>
            </a:solidFill>
            <a:prstDash val="solid"/>
          </a:ln>
        </p:spPr>
      </p:sp>
      <p:sp>
        <p:nvSpPr>
          <p:cNvPr id="122" name="Text 118"/>
          <p:cNvSpPr/>
          <p:nvPr/>
        </p:nvSpPr>
        <p:spPr>
          <a:xfrm>
            <a:off x="436451" y="554004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123" name="Shape 119"/>
          <p:cNvSpPr/>
          <p:nvPr/>
        </p:nvSpPr>
        <p:spPr>
          <a:xfrm>
            <a:off x="512850" y="5580579"/>
            <a:ext cx="137562" cy="131914"/>
          </a:xfrm>
          <a:prstGeom prst="ellipse">
            <a:avLst/>
          </a:prstGeom>
          <a:solidFill>
            <a:srgbClr val="C1CEF6"/>
          </a:solidFill>
          <a:ln/>
        </p:spPr>
      </p:sp>
      <p:sp>
        <p:nvSpPr>
          <p:cNvPr id="124" name="Text 120"/>
          <p:cNvSpPr/>
          <p:nvPr/>
        </p:nvSpPr>
        <p:spPr>
          <a:xfrm>
            <a:off x="512850" y="558057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25" name="Text 121"/>
          <p:cNvSpPr/>
          <p:nvPr/>
        </p:nvSpPr>
        <p:spPr>
          <a:xfrm>
            <a:off x="749935" y="4203065"/>
            <a:ext cx="971486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Create View</a:t>
            </a:r>
            <a:endParaRPr lang="en-US" sz="1600" dirty="0"/>
          </a:p>
        </p:txBody>
      </p:sp>
      <p:sp>
        <p:nvSpPr>
          <p:cNvPr id="126" name="Text 122"/>
          <p:cNvSpPr/>
          <p:nvPr/>
        </p:nvSpPr>
        <p:spPr>
          <a:xfrm>
            <a:off x="817245" y="4526280"/>
            <a:ext cx="11090910" cy="845185"/>
          </a:xfrm>
          <a:prstGeom prst="rect">
            <a:avLst/>
          </a:prstGeom>
          <a:noFill/>
          <a:ln/>
        </p:spPr>
        <p:txBody>
          <a:bodyPr wrap="square" lIns="91440" tIns="45720" rIns="91440" bIns="45720" rtlCol="0" anchor="t"/>
          <a:lstStyle/>
          <a:p>
            <a:pPr>
              <a:lnSpc>
                <a:spcPct val="100000"/>
              </a:lnSpc>
            </a:pPr>
            <a:r>
              <a:rPr lang="en-US" sz="1600" dirty="0">
                <a:solidFill>
                  <a:srgbClr val="606C9A"/>
                </a:solidFill>
                <a:latin typeface="MiSans" pitchFamily="34" charset="0"/>
                <a:ea typeface="MiSans" pitchFamily="34" charset="-122"/>
                <a:cs typeface="MiSans" pitchFamily="34" charset="-120"/>
              </a:rPr>
              <a:t>Write a view function that queries the database using Post.objects.all() and passes the data to a template via the context dictionary. This step connects your models to the frontend.</a:t>
            </a:r>
            <a:endParaRPr lang="en-US" sz="1600" dirty="0"/>
          </a:p>
        </p:txBody>
      </p:sp>
      <p:sp>
        <p:nvSpPr>
          <p:cNvPr id="127" name="Text 123"/>
          <p:cNvSpPr/>
          <p:nvPr/>
        </p:nvSpPr>
        <p:spPr>
          <a:xfrm>
            <a:off x="736600" y="5539740"/>
            <a:ext cx="9714865" cy="539750"/>
          </a:xfrm>
          <a:prstGeom prst="rect">
            <a:avLst/>
          </a:prstGeom>
          <a:noFill/>
          <a:ln/>
        </p:spPr>
        <p:txBody>
          <a:bodyPr wrap="square" lIns="91440" tIns="45720" rIns="91440" bIns="45720" rtlCol="0" anchor="ctr"/>
          <a:lstStyle/>
          <a:p>
            <a:pPr algn="just">
              <a:lnSpc>
                <a:spcPct val="100000"/>
              </a:lnSpc>
            </a:pPr>
            <a:r>
              <a:rPr lang="en-US" sz="1800" dirty="0">
                <a:solidFill>
                  <a:srgbClr val="606C9A"/>
                </a:solidFill>
                <a:latin typeface="MiSans" pitchFamily="34" charset="0"/>
                <a:ea typeface="MiSans" pitchFamily="34" charset="-122"/>
                <a:cs typeface="MiSans" pitchFamily="34" charset="-120"/>
              </a:rPr>
              <a:t>URL Mapping</a:t>
            </a:r>
            <a:endParaRPr lang="en-US" sz="1600" dirty="0"/>
          </a:p>
        </p:txBody>
      </p:sp>
      <p:sp>
        <p:nvSpPr>
          <p:cNvPr id="128" name="Text 124"/>
          <p:cNvSpPr/>
          <p:nvPr/>
        </p:nvSpPr>
        <p:spPr>
          <a:xfrm>
            <a:off x="829310" y="5834380"/>
            <a:ext cx="11090275" cy="829945"/>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Map the view to a URL in your urls.py file. Ensure the URL is correctly configured to render the view and display the data in the template.</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gradFill flip="none" rotWithShape="0">
          <a:gsLst>
            <a:gs pos="0">
              <a:srgbClr val="FFF2C6"/>
            </a:gs>
            <a:gs pos="51000">
              <a:srgbClr val="D8E1FD"/>
            </a:gs>
            <a:gs pos="83000">
              <a:srgbClr val="D8E1FD"/>
            </a:gs>
            <a:gs pos="99000">
              <a:srgbClr val="C7D5FC"/>
            </a:gs>
            <a:gs pos="100000">
              <a:srgbClr val="C7D5FC"/>
            </a:gs>
          </a:gsLst>
          <a:lin ang="78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43-d2nf8mp8bjvh7rlj0ao0.jpeg"/>
          <p:cNvPicPr>
            <a:picLocks noChangeAspect="1"/>
          </p:cNvPicPr>
          <p:nvPr/>
        </p:nvPicPr>
        <p:blipFill>
          <a:blip r:embed="rId3"/>
          <a:stretch>
            <a:fillRect/>
          </a:stretch>
        </p:blipFill>
        <p:spPr>
          <a:xfrm>
            <a:off x="0" y="-16611"/>
            <a:ext cx="5143500" cy="6858000"/>
          </a:xfrm>
          <a:prstGeom prst="rect">
            <a:avLst/>
          </a:prstGeom>
        </p:spPr>
      </p:pic>
      <p:sp>
        <p:nvSpPr>
          <p:cNvPr id="3" name="Shape 0"/>
          <p:cNvSpPr/>
          <p:nvPr/>
        </p:nvSpPr>
        <p:spPr>
          <a:xfrm>
            <a:off x="5939718" y="323676"/>
            <a:ext cx="133350" cy="137160"/>
          </a:xfrm>
          <a:prstGeom prst="ellipse">
            <a:avLst/>
          </a:prstGeom>
          <a:solidFill>
            <a:srgbClr val="FFFFFF"/>
          </a:solidFill>
          <a:ln/>
        </p:spPr>
      </p:sp>
      <p:sp>
        <p:nvSpPr>
          <p:cNvPr id="4" name="Text 1"/>
          <p:cNvSpPr/>
          <p:nvPr/>
        </p:nvSpPr>
        <p:spPr>
          <a:xfrm>
            <a:off x="5939718" y="3236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139743" y="323676"/>
            <a:ext cx="133350" cy="137160"/>
          </a:xfrm>
          <a:prstGeom prst="ellipse">
            <a:avLst/>
          </a:prstGeom>
          <a:solidFill>
            <a:srgbClr val="FFFFFF"/>
          </a:solidFill>
          <a:ln/>
        </p:spPr>
      </p:sp>
      <p:sp>
        <p:nvSpPr>
          <p:cNvPr id="6" name="Text 3"/>
          <p:cNvSpPr/>
          <p:nvPr/>
        </p:nvSpPr>
        <p:spPr>
          <a:xfrm>
            <a:off x="6139743" y="3236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6339768" y="323676"/>
            <a:ext cx="133350" cy="137160"/>
          </a:xfrm>
          <a:prstGeom prst="ellipse">
            <a:avLst/>
          </a:prstGeom>
          <a:solidFill>
            <a:srgbClr val="FFFFFF"/>
          </a:solidFill>
          <a:ln/>
        </p:spPr>
      </p:sp>
      <p:sp>
        <p:nvSpPr>
          <p:cNvPr id="8" name="Text 5"/>
          <p:cNvSpPr/>
          <p:nvPr/>
        </p:nvSpPr>
        <p:spPr>
          <a:xfrm>
            <a:off x="6339768" y="3236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539793" y="323676"/>
            <a:ext cx="133350" cy="137160"/>
          </a:xfrm>
          <a:prstGeom prst="ellipse">
            <a:avLst/>
          </a:prstGeom>
          <a:solidFill>
            <a:srgbClr val="FFFFFF"/>
          </a:solidFill>
          <a:ln/>
        </p:spPr>
      </p:sp>
      <p:sp>
        <p:nvSpPr>
          <p:cNvPr id="10" name="Text 7"/>
          <p:cNvSpPr/>
          <p:nvPr/>
        </p:nvSpPr>
        <p:spPr>
          <a:xfrm>
            <a:off x="6539793" y="3236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5736356" y="1064200"/>
            <a:ext cx="133350" cy="137160"/>
          </a:xfrm>
          <a:prstGeom prst="ellipse">
            <a:avLst/>
          </a:prstGeom>
          <a:solidFill>
            <a:srgbClr val="FFFFFF"/>
          </a:solidFill>
          <a:ln/>
        </p:spPr>
      </p:sp>
      <p:sp>
        <p:nvSpPr>
          <p:cNvPr id="12" name="Text 9"/>
          <p:cNvSpPr/>
          <p:nvPr/>
        </p:nvSpPr>
        <p:spPr>
          <a:xfrm>
            <a:off x="5736356" y="106420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736356" y="864174"/>
            <a:ext cx="133350" cy="137160"/>
          </a:xfrm>
          <a:prstGeom prst="ellipse">
            <a:avLst/>
          </a:prstGeom>
          <a:solidFill>
            <a:srgbClr val="FFFFFF"/>
          </a:solidFill>
          <a:ln/>
        </p:spPr>
      </p:sp>
      <p:sp>
        <p:nvSpPr>
          <p:cNvPr id="14" name="Text 11"/>
          <p:cNvSpPr/>
          <p:nvPr/>
        </p:nvSpPr>
        <p:spPr>
          <a:xfrm>
            <a:off x="5736356" y="86417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736356" y="664149"/>
            <a:ext cx="133350" cy="137160"/>
          </a:xfrm>
          <a:prstGeom prst="ellipse">
            <a:avLst/>
          </a:prstGeom>
          <a:solidFill>
            <a:srgbClr val="FFFFFF"/>
          </a:solidFill>
          <a:ln/>
        </p:spPr>
      </p:sp>
      <p:sp>
        <p:nvSpPr>
          <p:cNvPr id="16" name="Text 13"/>
          <p:cNvSpPr/>
          <p:nvPr/>
        </p:nvSpPr>
        <p:spPr>
          <a:xfrm>
            <a:off x="5736356" y="66414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736356" y="464125"/>
            <a:ext cx="133350" cy="137160"/>
          </a:xfrm>
          <a:prstGeom prst="ellipse">
            <a:avLst/>
          </a:prstGeom>
          <a:solidFill>
            <a:srgbClr val="FFFFFF"/>
          </a:solidFill>
          <a:ln/>
        </p:spPr>
      </p:sp>
      <p:sp>
        <p:nvSpPr>
          <p:cNvPr id="18" name="Text 15"/>
          <p:cNvSpPr/>
          <p:nvPr/>
        </p:nvSpPr>
        <p:spPr>
          <a:xfrm>
            <a:off x="5736356" y="4641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6004560" y="530225"/>
            <a:ext cx="5942330" cy="777875"/>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Template Loop Mastery</a:t>
            </a:r>
            <a:endParaRPr lang="en-US" sz="1600" dirty="0"/>
          </a:p>
        </p:txBody>
      </p:sp>
      <p:sp>
        <p:nvSpPr>
          <p:cNvPr id="20" name="Shape 17"/>
          <p:cNvSpPr/>
          <p:nvPr/>
        </p:nvSpPr>
        <p:spPr>
          <a:xfrm>
            <a:off x="5709664" y="4946665"/>
            <a:ext cx="228803" cy="212992"/>
          </a:xfrm>
          <a:prstGeom prst="ellipse">
            <a:avLst/>
          </a:prstGeom>
          <a:solidFill>
            <a:srgbClr val="000000">
              <a:alpha val="0"/>
            </a:srgbClr>
          </a:solidFill>
          <a:ln w="41275">
            <a:solidFill>
              <a:srgbClr val="FFFFFF"/>
            </a:solidFill>
            <a:prstDash val="solid"/>
          </a:ln>
        </p:spPr>
      </p:sp>
      <p:sp>
        <p:nvSpPr>
          <p:cNvPr id="21" name="Text 18"/>
          <p:cNvSpPr/>
          <p:nvPr/>
        </p:nvSpPr>
        <p:spPr>
          <a:xfrm>
            <a:off x="5709664" y="494666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5786063" y="4987203"/>
            <a:ext cx="137562" cy="131914"/>
          </a:xfrm>
          <a:prstGeom prst="ellipse">
            <a:avLst/>
          </a:prstGeom>
          <a:solidFill>
            <a:srgbClr val="C1CEF6"/>
          </a:solidFill>
          <a:ln/>
        </p:spPr>
      </p:sp>
      <p:sp>
        <p:nvSpPr>
          <p:cNvPr id="23" name="Text 20"/>
          <p:cNvSpPr/>
          <p:nvPr/>
        </p:nvSpPr>
        <p:spPr>
          <a:xfrm>
            <a:off x="5786063" y="4987203"/>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5709664" y="1477739"/>
            <a:ext cx="228803" cy="212992"/>
          </a:xfrm>
          <a:prstGeom prst="ellipse">
            <a:avLst/>
          </a:prstGeom>
          <a:solidFill>
            <a:srgbClr val="000000">
              <a:alpha val="0"/>
            </a:srgbClr>
          </a:solidFill>
          <a:ln w="41275">
            <a:solidFill>
              <a:srgbClr val="FFFFFF"/>
            </a:solidFill>
            <a:prstDash val="solid"/>
          </a:ln>
        </p:spPr>
      </p:sp>
      <p:sp>
        <p:nvSpPr>
          <p:cNvPr id="25" name="Text 22"/>
          <p:cNvSpPr/>
          <p:nvPr/>
        </p:nvSpPr>
        <p:spPr>
          <a:xfrm>
            <a:off x="5709664" y="147773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5786063" y="1518277"/>
            <a:ext cx="137562" cy="131914"/>
          </a:xfrm>
          <a:prstGeom prst="ellipse">
            <a:avLst/>
          </a:prstGeom>
          <a:solidFill>
            <a:srgbClr val="C1CEF6"/>
          </a:solidFill>
          <a:ln/>
        </p:spPr>
      </p:sp>
      <p:sp>
        <p:nvSpPr>
          <p:cNvPr id="27" name="Text 24"/>
          <p:cNvSpPr/>
          <p:nvPr/>
        </p:nvSpPr>
        <p:spPr>
          <a:xfrm>
            <a:off x="5786063" y="151827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5709664" y="3201496"/>
            <a:ext cx="228803" cy="212992"/>
          </a:xfrm>
          <a:prstGeom prst="ellipse">
            <a:avLst/>
          </a:prstGeom>
          <a:solidFill>
            <a:srgbClr val="000000">
              <a:alpha val="0"/>
            </a:srgbClr>
          </a:solidFill>
          <a:ln w="41275">
            <a:solidFill>
              <a:srgbClr val="FFFFFF"/>
            </a:solidFill>
            <a:prstDash val="solid"/>
          </a:ln>
        </p:spPr>
      </p:sp>
      <p:sp>
        <p:nvSpPr>
          <p:cNvPr id="29" name="Text 26"/>
          <p:cNvSpPr/>
          <p:nvPr/>
        </p:nvSpPr>
        <p:spPr>
          <a:xfrm>
            <a:off x="5709664" y="320149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5786063" y="3242034"/>
            <a:ext cx="137562" cy="131914"/>
          </a:xfrm>
          <a:prstGeom prst="ellipse">
            <a:avLst/>
          </a:prstGeom>
          <a:solidFill>
            <a:srgbClr val="C1CEF6"/>
          </a:solidFill>
          <a:ln/>
        </p:spPr>
      </p:sp>
      <p:sp>
        <p:nvSpPr>
          <p:cNvPr id="31" name="Text 28"/>
          <p:cNvSpPr/>
          <p:nvPr/>
        </p:nvSpPr>
        <p:spPr>
          <a:xfrm>
            <a:off x="5786063" y="324203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2" name="Text 29"/>
          <p:cNvSpPr/>
          <p:nvPr/>
        </p:nvSpPr>
        <p:spPr>
          <a:xfrm>
            <a:off x="6002020" y="1406525"/>
            <a:ext cx="587184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Template Basics</a:t>
            </a:r>
            <a:endParaRPr lang="en-US" sz="1600" dirty="0"/>
          </a:p>
        </p:txBody>
      </p:sp>
      <p:sp>
        <p:nvSpPr>
          <p:cNvPr id="33" name="Text 30"/>
          <p:cNvSpPr/>
          <p:nvPr/>
        </p:nvSpPr>
        <p:spPr>
          <a:xfrm>
            <a:off x="6000115" y="1852930"/>
            <a:ext cx="5942330" cy="1076325"/>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Create a template that loops over the passed data using {% for %} to display each post’s title, content, and creation date. This demonstrates dynamic data rendering.</a:t>
            </a:r>
            <a:endParaRPr lang="en-US" sz="1600" dirty="0"/>
          </a:p>
        </p:txBody>
      </p:sp>
      <p:sp>
        <p:nvSpPr>
          <p:cNvPr id="34" name="Text 31"/>
          <p:cNvSpPr/>
          <p:nvPr/>
        </p:nvSpPr>
        <p:spPr>
          <a:xfrm>
            <a:off x="6000115" y="3134995"/>
            <a:ext cx="587438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Styling</a:t>
            </a:r>
            <a:endParaRPr lang="en-US" sz="1600" dirty="0"/>
          </a:p>
        </p:txBody>
      </p:sp>
      <p:sp>
        <p:nvSpPr>
          <p:cNvPr id="35" name="Text 32"/>
          <p:cNvSpPr/>
          <p:nvPr/>
        </p:nvSpPr>
        <p:spPr>
          <a:xfrm>
            <a:off x="5938520" y="3534410"/>
            <a:ext cx="5942330" cy="1076325"/>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Encourage learners to add simple CSS styling to enhance the visual presentation of the data. This step helps bridge the gap between backend data and frontend appearance.</a:t>
            </a:r>
            <a:endParaRPr lang="en-US" sz="1600" dirty="0"/>
          </a:p>
        </p:txBody>
      </p:sp>
      <p:sp>
        <p:nvSpPr>
          <p:cNvPr id="36" name="Text 33"/>
          <p:cNvSpPr/>
          <p:nvPr/>
        </p:nvSpPr>
        <p:spPr>
          <a:xfrm>
            <a:off x="6000115" y="4879975"/>
            <a:ext cx="587438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Context Passing</a:t>
            </a:r>
            <a:endParaRPr lang="en-US" sz="1600" dirty="0"/>
          </a:p>
        </p:txBody>
      </p:sp>
      <p:sp>
        <p:nvSpPr>
          <p:cNvPr id="37" name="Text 34"/>
          <p:cNvSpPr/>
          <p:nvPr/>
        </p:nvSpPr>
        <p:spPr>
          <a:xfrm>
            <a:off x="5938520" y="5279390"/>
            <a:ext cx="5942330" cy="1076325"/>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Ensure the context dictionary is correctly passed from the view to the template. This allows the template to access and render the data dynamically.</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Relationships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gradFill flip="none" rotWithShape="0">
          <a:gsLst>
            <a:gs pos="0">
              <a:srgbClr val="FFF2C6"/>
            </a:gs>
            <a:gs pos="66000">
              <a:srgbClr val="D8E1FD"/>
            </a:gs>
            <a:gs pos="92000">
              <a:srgbClr val="C7D5FC"/>
            </a:gs>
            <a:gs pos="100000">
              <a:srgbClr val="A1D9F1"/>
            </a:gs>
          </a:gsLst>
          <a:lin ang="5400000" scaled="1"/>
        </a:gradFill>
        <a:effectLst/>
      </p:bgPr>
    </p:bg>
    <p:spTree>
      <p:nvGrpSpPr>
        <p:cNvPr id="1" name=""/>
        <p:cNvGrpSpPr/>
        <p:nvPr/>
      </p:nvGrpSpPr>
      <p:grpSpPr>
        <a:xfrm>
          <a:off x="0" y="0"/>
          <a:ext cx="0" cy="0"/>
          <a:chOff x="0" y="0"/>
          <a:chExt cx="0" cy="0"/>
        </a:xfrm>
      </p:grpSpPr>
      <p:sp>
        <p:nvSpPr>
          <p:cNvPr id="2" name="Shape 0"/>
          <p:cNvSpPr/>
          <p:nvPr/>
        </p:nvSpPr>
        <p:spPr>
          <a:xfrm>
            <a:off x="623615" y="558828"/>
            <a:ext cx="133350" cy="137160"/>
          </a:xfrm>
          <a:prstGeom prst="ellipse">
            <a:avLst/>
          </a:prstGeom>
          <a:solidFill>
            <a:srgbClr val="FFFFFF"/>
          </a:solidFill>
          <a:ln/>
        </p:spPr>
      </p:sp>
      <p:sp>
        <p:nvSpPr>
          <p:cNvPr id="3" name="Text 1"/>
          <p:cNvSpPr/>
          <p:nvPr/>
        </p:nvSpPr>
        <p:spPr>
          <a:xfrm>
            <a:off x="623615"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23640" y="558828"/>
            <a:ext cx="133350" cy="137160"/>
          </a:xfrm>
          <a:prstGeom prst="ellipse">
            <a:avLst/>
          </a:prstGeom>
          <a:solidFill>
            <a:srgbClr val="FFFFFF"/>
          </a:solidFill>
          <a:ln/>
        </p:spPr>
      </p:sp>
      <p:sp>
        <p:nvSpPr>
          <p:cNvPr id="5" name="Text 3"/>
          <p:cNvSpPr/>
          <p:nvPr/>
        </p:nvSpPr>
        <p:spPr>
          <a:xfrm>
            <a:off x="823640"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23665" y="558828"/>
            <a:ext cx="133350" cy="137160"/>
          </a:xfrm>
          <a:prstGeom prst="ellipse">
            <a:avLst/>
          </a:prstGeom>
          <a:solidFill>
            <a:srgbClr val="FFFFFF"/>
          </a:solidFill>
          <a:ln/>
        </p:spPr>
      </p:sp>
      <p:sp>
        <p:nvSpPr>
          <p:cNvPr id="7" name="Text 5"/>
          <p:cNvSpPr/>
          <p:nvPr/>
        </p:nvSpPr>
        <p:spPr>
          <a:xfrm>
            <a:off x="1023665"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223690" y="558828"/>
            <a:ext cx="133350" cy="137160"/>
          </a:xfrm>
          <a:prstGeom prst="ellipse">
            <a:avLst/>
          </a:prstGeom>
          <a:solidFill>
            <a:srgbClr val="FFFFFF"/>
          </a:solidFill>
          <a:ln/>
        </p:spPr>
      </p:sp>
      <p:sp>
        <p:nvSpPr>
          <p:cNvPr id="9" name="Text 7"/>
          <p:cNvSpPr/>
          <p:nvPr/>
        </p:nvSpPr>
        <p:spPr>
          <a:xfrm>
            <a:off x="1223690" y="5588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20253" y="1299352"/>
            <a:ext cx="133350" cy="137160"/>
          </a:xfrm>
          <a:prstGeom prst="ellipse">
            <a:avLst/>
          </a:prstGeom>
          <a:solidFill>
            <a:srgbClr val="FFFFFF"/>
          </a:solidFill>
          <a:ln/>
        </p:spPr>
      </p:sp>
      <p:sp>
        <p:nvSpPr>
          <p:cNvPr id="11" name="Text 9"/>
          <p:cNvSpPr/>
          <p:nvPr/>
        </p:nvSpPr>
        <p:spPr>
          <a:xfrm>
            <a:off x="420253" y="129935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20253" y="1099326"/>
            <a:ext cx="133350" cy="137160"/>
          </a:xfrm>
          <a:prstGeom prst="ellipse">
            <a:avLst/>
          </a:prstGeom>
          <a:solidFill>
            <a:srgbClr val="FFFFFF"/>
          </a:solidFill>
          <a:ln/>
        </p:spPr>
      </p:sp>
      <p:sp>
        <p:nvSpPr>
          <p:cNvPr id="13" name="Text 11"/>
          <p:cNvSpPr/>
          <p:nvPr/>
        </p:nvSpPr>
        <p:spPr>
          <a:xfrm>
            <a:off x="420253" y="109932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420253" y="899301"/>
            <a:ext cx="133350" cy="137160"/>
          </a:xfrm>
          <a:prstGeom prst="ellipse">
            <a:avLst/>
          </a:prstGeom>
          <a:solidFill>
            <a:srgbClr val="FFFFFF"/>
          </a:solidFill>
          <a:ln/>
        </p:spPr>
      </p:sp>
      <p:sp>
        <p:nvSpPr>
          <p:cNvPr id="15" name="Text 13"/>
          <p:cNvSpPr/>
          <p:nvPr/>
        </p:nvSpPr>
        <p:spPr>
          <a:xfrm>
            <a:off x="420253" y="89930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20253" y="699277"/>
            <a:ext cx="133350" cy="137160"/>
          </a:xfrm>
          <a:prstGeom prst="ellipse">
            <a:avLst/>
          </a:prstGeom>
          <a:solidFill>
            <a:srgbClr val="FFFFFF"/>
          </a:solidFill>
          <a:ln/>
        </p:spPr>
      </p:sp>
      <p:sp>
        <p:nvSpPr>
          <p:cNvPr id="17" name="Text 15"/>
          <p:cNvSpPr/>
          <p:nvPr/>
        </p:nvSpPr>
        <p:spPr>
          <a:xfrm>
            <a:off x="420253" y="6992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674370" y="558800"/>
            <a:ext cx="5421630" cy="1470660"/>
          </a:xfrm>
          <a:prstGeom prst="rect">
            <a:avLst/>
          </a:prstGeom>
          <a:noFill/>
          <a:ln/>
        </p:spPr>
        <p:txBody>
          <a:bodyPr wrap="square" lIns="91440" tIns="45720" rIns="91440" bIns="45720" rtlCol="0" anchor="ctr"/>
          <a:lstStyle/>
          <a:p>
            <a:pPr algn="just">
              <a:lnSpc>
                <a:spcPct val="100000"/>
              </a:lnSpc>
            </a:pPr>
            <a:r>
              <a:rPr lang="en-US" sz="2800" dirty="0">
                <a:solidFill>
                  <a:srgbClr val="606C9A"/>
                </a:solidFill>
                <a:latin typeface="MiSans" pitchFamily="34" charset="0"/>
                <a:ea typeface="MiSans" pitchFamily="34" charset="-122"/>
                <a:cs typeface="MiSans" pitchFamily="34" charset="-120"/>
              </a:rPr>
              <a:t>ForeignKey &amp; ManyToMany</a:t>
            </a:r>
            <a:endParaRPr lang="en-US" sz="1600" dirty="0"/>
          </a:p>
        </p:txBody>
      </p:sp>
      <p:sp>
        <p:nvSpPr>
          <p:cNvPr id="19" name="Shape 17"/>
          <p:cNvSpPr/>
          <p:nvPr/>
        </p:nvSpPr>
        <p:spPr>
          <a:xfrm>
            <a:off x="746289" y="2055854"/>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746289" y="2055854"/>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813079" y="2096392"/>
            <a:ext cx="120259" cy="131914"/>
          </a:xfrm>
          <a:prstGeom prst="ellipse">
            <a:avLst/>
          </a:prstGeom>
          <a:solidFill>
            <a:srgbClr val="C1CEF6"/>
          </a:solidFill>
          <a:ln/>
        </p:spPr>
      </p:sp>
      <p:sp>
        <p:nvSpPr>
          <p:cNvPr id="22" name="Text 20"/>
          <p:cNvSpPr/>
          <p:nvPr/>
        </p:nvSpPr>
        <p:spPr>
          <a:xfrm>
            <a:off x="813079" y="2096392"/>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1115231" y="4503296"/>
            <a:ext cx="200024" cy="212992"/>
          </a:xfrm>
          <a:prstGeom prst="ellipse">
            <a:avLst/>
          </a:prstGeom>
          <a:solidFill>
            <a:srgbClr val="000000">
              <a:alpha val="0"/>
            </a:srgbClr>
          </a:solidFill>
          <a:ln w="41275">
            <a:solidFill>
              <a:srgbClr val="FFFFFF"/>
            </a:solidFill>
            <a:prstDash val="solid"/>
          </a:ln>
        </p:spPr>
      </p:sp>
      <p:sp>
        <p:nvSpPr>
          <p:cNvPr id="24" name="Text 22"/>
          <p:cNvSpPr/>
          <p:nvPr/>
        </p:nvSpPr>
        <p:spPr>
          <a:xfrm>
            <a:off x="1115231" y="4503296"/>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1182021" y="4543834"/>
            <a:ext cx="120259" cy="131914"/>
          </a:xfrm>
          <a:prstGeom prst="ellipse">
            <a:avLst/>
          </a:prstGeom>
          <a:solidFill>
            <a:srgbClr val="C1CEF6"/>
          </a:solidFill>
          <a:ln/>
        </p:spPr>
      </p:sp>
      <p:sp>
        <p:nvSpPr>
          <p:cNvPr id="26" name="Text 24"/>
          <p:cNvSpPr/>
          <p:nvPr/>
        </p:nvSpPr>
        <p:spPr>
          <a:xfrm>
            <a:off x="1182021" y="4543834"/>
            <a:ext cx="120259"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39-d2nf8lp8bjvh7rlj0ai0.jpeg"/>
          <p:cNvPicPr>
            <a:picLocks noChangeAspect="1"/>
          </p:cNvPicPr>
          <p:nvPr/>
        </p:nvPicPr>
        <p:blipFill>
          <a:blip r:embed="rId3"/>
          <a:stretch>
            <a:fillRect/>
          </a:stretch>
        </p:blipFill>
        <p:spPr>
          <a:xfrm>
            <a:off x="6096000" y="0"/>
            <a:ext cx="6204927" cy="6858000"/>
          </a:xfrm>
          <a:prstGeom prst="rect">
            <a:avLst/>
          </a:prstGeom>
        </p:spPr>
      </p:pic>
      <p:sp>
        <p:nvSpPr>
          <p:cNvPr id="28" name="Text 25"/>
          <p:cNvSpPr/>
          <p:nvPr/>
        </p:nvSpPr>
        <p:spPr>
          <a:xfrm>
            <a:off x="1010920" y="2128520"/>
            <a:ext cx="4563110" cy="426720"/>
          </a:xfrm>
          <a:prstGeom prst="rect">
            <a:avLst/>
          </a:prstGeom>
          <a:noFill/>
          <a:ln/>
        </p:spPr>
        <p:txBody>
          <a:bodyPr wrap="square" lIns="91440" tIns="45720" rIns="91440" bIns="45720" rtlCol="0" anchor="ctr"/>
          <a:lstStyle/>
          <a:p>
            <a:pPr algn="just">
              <a:lnSpc>
                <a:spcPct val="100000"/>
              </a:lnSpc>
            </a:pPr>
            <a:r>
              <a:rPr lang="en-US" sz="1800" dirty="0">
                <a:solidFill>
                  <a:srgbClr val="606C9A"/>
                </a:solidFill>
                <a:latin typeface="MiSans" pitchFamily="34" charset="0"/>
                <a:ea typeface="MiSans" pitchFamily="34" charset="-122"/>
                <a:cs typeface="MiSans" pitchFamily="34" charset="-120"/>
              </a:rPr>
              <a:t>One-to-Many</a:t>
            </a:r>
            <a:endParaRPr lang="en-US" sz="1600" dirty="0"/>
          </a:p>
        </p:txBody>
      </p:sp>
      <p:sp>
        <p:nvSpPr>
          <p:cNvPr id="29" name="Text 26"/>
          <p:cNvSpPr/>
          <p:nvPr/>
        </p:nvSpPr>
        <p:spPr>
          <a:xfrm>
            <a:off x="940435" y="2436495"/>
            <a:ext cx="4563110" cy="1568450"/>
          </a:xfrm>
          <a:prstGeom prst="rect">
            <a:avLst/>
          </a:prstGeom>
          <a:noFill/>
          <a:ln/>
        </p:spPr>
        <p:txBody>
          <a:bodyPr wrap="square" lIns="91440" tIns="45720" rIns="91440" bIns="45720" rtlCol="0" anchor="ctr">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Define a ForeignKey relationship in your Comment model to link comments to posts. This establishes a one-to-many relationship where each post can have multiple comments.</a:t>
            </a:r>
            <a:endParaRPr lang="en-US" sz="1600" dirty="0"/>
          </a:p>
        </p:txBody>
      </p:sp>
      <p:sp>
        <p:nvSpPr>
          <p:cNvPr id="30" name="Text 27"/>
          <p:cNvSpPr/>
          <p:nvPr/>
        </p:nvSpPr>
        <p:spPr>
          <a:xfrm>
            <a:off x="1410335" y="4457700"/>
            <a:ext cx="423418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Many-to-Many</a:t>
            </a:r>
            <a:endParaRPr lang="en-US" sz="1600" dirty="0"/>
          </a:p>
        </p:txBody>
      </p:sp>
      <p:sp>
        <p:nvSpPr>
          <p:cNvPr id="31" name="Text 28"/>
          <p:cNvSpPr/>
          <p:nvPr/>
        </p:nvSpPr>
        <p:spPr>
          <a:xfrm>
            <a:off x="1276985" y="4647565"/>
            <a:ext cx="4672965" cy="1702435"/>
          </a:xfrm>
          <a:prstGeom prst="rect">
            <a:avLst/>
          </a:prstGeom>
          <a:noFill/>
          <a:ln/>
        </p:spPr>
        <p:txBody>
          <a:bodyPr wrap="square" lIns="91440" tIns="45720" rIns="91440" bIns="45720" rtlCol="0" anchor="ctr"/>
          <a:lstStyle/>
          <a:p>
            <a:pPr>
              <a:lnSpc>
                <a:spcPct val="100000"/>
              </a:lnSpc>
            </a:pPr>
            <a:r>
              <a:rPr lang="en-US" sz="1600" dirty="0">
                <a:solidFill>
                  <a:srgbClr val="606C9A"/>
                </a:solidFill>
                <a:latin typeface="MiSans" pitchFamily="34" charset="0"/>
                <a:ea typeface="MiSans" pitchFamily="34" charset="-122"/>
                <a:cs typeface="MiSans" pitchFamily="34" charset="-120"/>
              </a:rPr>
              <a:t>Implement a ManyToManyField in your Post model to allow tagging posts with multiple tags. This relationship enables flexible categorization of posts.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861792"/>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06</a:t>
            </a:r>
            <a:endParaRPr lang="en-US" sz="1600" dirty="0"/>
          </a:p>
        </p:txBody>
      </p:sp>
      <p:sp>
        <p:nvSpPr>
          <p:cNvPr id="4" name="Text 1"/>
          <p:cNvSpPr/>
          <p:nvPr/>
        </p:nvSpPr>
        <p:spPr>
          <a:xfrm>
            <a:off x="797560" y="1932305"/>
            <a:ext cx="10755630" cy="613767"/>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Lab &amp; Checklist</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gradFill flip="none" rotWithShape="0">
          <a:gsLst>
            <a:gs pos="0">
              <a:srgbClr val="F2ECD9"/>
            </a:gs>
            <a:gs pos="7000">
              <a:srgbClr val="D8E1FD"/>
            </a:gs>
            <a:gs pos="59000">
              <a:srgbClr val="FFF2C6"/>
            </a:gs>
            <a:gs pos="75000">
              <a:srgbClr val="D8E1FD"/>
            </a:gs>
            <a:gs pos="86000">
              <a:srgbClr val="C7D5FC"/>
            </a:gs>
            <a:gs pos="100000">
              <a:srgbClr val="C7D5FC"/>
            </a:gs>
          </a:gsLst>
          <a:lin ang="27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42-d2nf8mh8bjvh7rlj0am0.png"/>
          <p:cNvPicPr>
            <a:picLocks noChangeAspect="1"/>
          </p:cNvPicPr>
          <p:nvPr/>
        </p:nvPicPr>
        <p:blipFill>
          <a:blip r:embed="rId3"/>
          <a:stretch>
            <a:fillRect/>
          </a:stretch>
        </p:blipFill>
        <p:spPr>
          <a:xfrm flipH="1">
            <a:off x="0" y="86155"/>
            <a:ext cx="7806354" cy="6685689"/>
          </a:xfrm>
          <a:prstGeom prst="rect">
            <a:avLst/>
          </a:prstGeom>
        </p:spPr>
      </p:pic>
      <p:sp>
        <p:nvSpPr>
          <p:cNvPr id="3" name="Shape 0"/>
          <p:cNvSpPr/>
          <p:nvPr/>
        </p:nvSpPr>
        <p:spPr>
          <a:xfrm>
            <a:off x="784528" y="292643"/>
            <a:ext cx="133350" cy="137160"/>
          </a:xfrm>
          <a:prstGeom prst="ellipse">
            <a:avLst/>
          </a:prstGeom>
          <a:solidFill>
            <a:srgbClr val="FFFFFF"/>
          </a:solidFill>
          <a:ln/>
        </p:spPr>
      </p:sp>
      <p:sp>
        <p:nvSpPr>
          <p:cNvPr id="4" name="Text 1"/>
          <p:cNvSpPr/>
          <p:nvPr/>
        </p:nvSpPr>
        <p:spPr>
          <a:xfrm>
            <a:off x="784528"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984553" y="292643"/>
            <a:ext cx="133350" cy="137160"/>
          </a:xfrm>
          <a:prstGeom prst="ellipse">
            <a:avLst/>
          </a:prstGeom>
          <a:solidFill>
            <a:srgbClr val="FFFFFF"/>
          </a:solidFill>
          <a:ln/>
        </p:spPr>
      </p:sp>
      <p:sp>
        <p:nvSpPr>
          <p:cNvPr id="6" name="Text 3"/>
          <p:cNvSpPr/>
          <p:nvPr/>
        </p:nvSpPr>
        <p:spPr>
          <a:xfrm>
            <a:off x="984553"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84578" y="292643"/>
            <a:ext cx="133350" cy="137160"/>
          </a:xfrm>
          <a:prstGeom prst="ellipse">
            <a:avLst/>
          </a:prstGeom>
          <a:solidFill>
            <a:srgbClr val="FFFFFF"/>
          </a:solidFill>
          <a:ln/>
        </p:spPr>
      </p:sp>
      <p:sp>
        <p:nvSpPr>
          <p:cNvPr id="8" name="Text 5"/>
          <p:cNvSpPr/>
          <p:nvPr/>
        </p:nvSpPr>
        <p:spPr>
          <a:xfrm>
            <a:off x="1184578"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384603" y="292643"/>
            <a:ext cx="133350" cy="137160"/>
          </a:xfrm>
          <a:prstGeom prst="ellipse">
            <a:avLst/>
          </a:prstGeom>
          <a:solidFill>
            <a:srgbClr val="FFFFFF"/>
          </a:solidFill>
          <a:ln/>
        </p:spPr>
      </p:sp>
      <p:sp>
        <p:nvSpPr>
          <p:cNvPr id="10" name="Text 7"/>
          <p:cNvSpPr/>
          <p:nvPr/>
        </p:nvSpPr>
        <p:spPr>
          <a:xfrm>
            <a:off x="1384603" y="2926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581166" y="1033166"/>
            <a:ext cx="133350" cy="137160"/>
          </a:xfrm>
          <a:prstGeom prst="ellipse">
            <a:avLst/>
          </a:prstGeom>
          <a:solidFill>
            <a:srgbClr val="FFFFFF"/>
          </a:solidFill>
          <a:ln/>
        </p:spPr>
      </p:sp>
      <p:sp>
        <p:nvSpPr>
          <p:cNvPr id="12" name="Text 9"/>
          <p:cNvSpPr/>
          <p:nvPr/>
        </p:nvSpPr>
        <p:spPr>
          <a:xfrm>
            <a:off x="581166" y="10331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81166" y="833141"/>
            <a:ext cx="133350" cy="137160"/>
          </a:xfrm>
          <a:prstGeom prst="ellipse">
            <a:avLst/>
          </a:prstGeom>
          <a:solidFill>
            <a:srgbClr val="FFFFFF"/>
          </a:solidFill>
          <a:ln/>
        </p:spPr>
      </p:sp>
      <p:sp>
        <p:nvSpPr>
          <p:cNvPr id="14" name="Text 11"/>
          <p:cNvSpPr/>
          <p:nvPr/>
        </p:nvSpPr>
        <p:spPr>
          <a:xfrm>
            <a:off x="581166" y="8331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81166" y="633116"/>
            <a:ext cx="133350" cy="137160"/>
          </a:xfrm>
          <a:prstGeom prst="ellipse">
            <a:avLst/>
          </a:prstGeom>
          <a:solidFill>
            <a:srgbClr val="FFFFFF"/>
          </a:solidFill>
          <a:ln/>
        </p:spPr>
      </p:sp>
      <p:sp>
        <p:nvSpPr>
          <p:cNvPr id="16" name="Text 13"/>
          <p:cNvSpPr/>
          <p:nvPr/>
        </p:nvSpPr>
        <p:spPr>
          <a:xfrm>
            <a:off x="581166" y="6331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81166" y="433092"/>
            <a:ext cx="133350" cy="137160"/>
          </a:xfrm>
          <a:prstGeom prst="ellipse">
            <a:avLst/>
          </a:prstGeom>
          <a:solidFill>
            <a:srgbClr val="FFFFFF"/>
          </a:solidFill>
          <a:ln/>
        </p:spPr>
      </p:sp>
      <p:sp>
        <p:nvSpPr>
          <p:cNvPr id="18" name="Text 15"/>
          <p:cNvSpPr/>
          <p:nvPr/>
        </p:nvSpPr>
        <p:spPr>
          <a:xfrm>
            <a:off x="581166" y="4330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850900" y="546100"/>
            <a:ext cx="5697220" cy="1950085"/>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Lab Build Blog Core</a:t>
            </a:r>
            <a:endParaRPr lang="en-US" sz="1600" dirty="0"/>
          </a:p>
        </p:txBody>
      </p:sp>
      <p:sp>
        <p:nvSpPr>
          <p:cNvPr id="20" name="Shape 17"/>
          <p:cNvSpPr/>
          <p:nvPr/>
        </p:nvSpPr>
        <p:spPr>
          <a:xfrm>
            <a:off x="736801" y="2077016"/>
            <a:ext cx="228803" cy="212992"/>
          </a:xfrm>
          <a:prstGeom prst="ellipse">
            <a:avLst/>
          </a:prstGeom>
          <a:solidFill>
            <a:srgbClr val="000000">
              <a:alpha val="0"/>
            </a:srgbClr>
          </a:solidFill>
          <a:ln w="41275">
            <a:solidFill>
              <a:srgbClr val="FFFFFF"/>
            </a:solidFill>
            <a:prstDash val="solid"/>
          </a:ln>
        </p:spPr>
      </p:sp>
      <p:sp>
        <p:nvSpPr>
          <p:cNvPr id="21" name="Text 18"/>
          <p:cNvSpPr/>
          <p:nvPr/>
        </p:nvSpPr>
        <p:spPr>
          <a:xfrm>
            <a:off x="736801" y="207701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813200" y="2117554"/>
            <a:ext cx="137562" cy="131914"/>
          </a:xfrm>
          <a:prstGeom prst="ellipse">
            <a:avLst/>
          </a:prstGeom>
          <a:solidFill>
            <a:srgbClr val="C1CEF6"/>
          </a:solidFill>
          <a:ln/>
        </p:spPr>
      </p:sp>
      <p:sp>
        <p:nvSpPr>
          <p:cNvPr id="23" name="Text 20"/>
          <p:cNvSpPr/>
          <p:nvPr/>
        </p:nvSpPr>
        <p:spPr>
          <a:xfrm>
            <a:off x="813200" y="211755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600474" y="970939"/>
            <a:ext cx="228803" cy="212992"/>
          </a:xfrm>
          <a:prstGeom prst="ellipse">
            <a:avLst/>
          </a:prstGeom>
          <a:solidFill>
            <a:srgbClr val="000000">
              <a:alpha val="0"/>
            </a:srgbClr>
          </a:solidFill>
          <a:ln w="41275">
            <a:solidFill>
              <a:srgbClr val="FFFFFF"/>
            </a:solidFill>
            <a:prstDash val="solid"/>
          </a:ln>
        </p:spPr>
      </p:sp>
      <p:sp>
        <p:nvSpPr>
          <p:cNvPr id="25" name="Text 22"/>
          <p:cNvSpPr/>
          <p:nvPr/>
        </p:nvSpPr>
        <p:spPr>
          <a:xfrm>
            <a:off x="6600474" y="97093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6676873" y="1011477"/>
            <a:ext cx="137562" cy="131914"/>
          </a:xfrm>
          <a:prstGeom prst="ellipse">
            <a:avLst/>
          </a:prstGeom>
          <a:solidFill>
            <a:srgbClr val="C1CEF6"/>
          </a:solidFill>
          <a:ln/>
        </p:spPr>
      </p:sp>
      <p:sp>
        <p:nvSpPr>
          <p:cNvPr id="27" name="Text 24"/>
          <p:cNvSpPr/>
          <p:nvPr/>
        </p:nvSpPr>
        <p:spPr>
          <a:xfrm>
            <a:off x="6676873" y="1011477"/>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1" descr="https://kimi-img.moonshot.cn/pub/slides/slides_tmpl/image/25-08-27-20:04:47-d2nf8np8bjvh7rlj0b1g.jpeg"/>
          <p:cNvPicPr>
            <a:picLocks noChangeAspect="1"/>
          </p:cNvPicPr>
          <p:nvPr/>
        </p:nvPicPr>
        <p:blipFill>
          <a:blip r:embed="rId4"/>
          <a:stretch>
            <a:fillRect/>
          </a:stretch>
        </p:blipFill>
        <p:spPr>
          <a:xfrm>
            <a:off x="851203" y="3960796"/>
            <a:ext cx="5289402" cy="2986063"/>
          </a:xfrm>
          <a:prstGeom prst="rect">
            <a:avLst/>
          </a:prstGeom>
        </p:spPr>
      </p:pic>
      <p:sp>
        <p:nvSpPr>
          <p:cNvPr id="29" name="Shape 25"/>
          <p:cNvSpPr/>
          <p:nvPr/>
        </p:nvSpPr>
        <p:spPr>
          <a:xfrm>
            <a:off x="6600474" y="2929871"/>
            <a:ext cx="228803" cy="212992"/>
          </a:xfrm>
          <a:prstGeom prst="ellipse">
            <a:avLst/>
          </a:prstGeom>
          <a:solidFill>
            <a:srgbClr val="000000">
              <a:alpha val="0"/>
            </a:srgbClr>
          </a:solidFill>
          <a:ln w="41275">
            <a:solidFill>
              <a:srgbClr val="FFFFFF"/>
            </a:solidFill>
            <a:prstDash val="solid"/>
          </a:ln>
        </p:spPr>
      </p:sp>
      <p:sp>
        <p:nvSpPr>
          <p:cNvPr id="30" name="Text 26"/>
          <p:cNvSpPr/>
          <p:nvPr/>
        </p:nvSpPr>
        <p:spPr>
          <a:xfrm>
            <a:off x="6600474" y="2929871"/>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7"/>
          <p:cNvSpPr/>
          <p:nvPr/>
        </p:nvSpPr>
        <p:spPr>
          <a:xfrm>
            <a:off x="6676873" y="2970409"/>
            <a:ext cx="137562" cy="131914"/>
          </a:xfrm>
          <a:prstGeom prst="ellipse">
            <a:avLst/>
          </a:prstGeom>
          <a:solidFill>
            <a:srgbClr val="C1CEF6"/>
          </a:solidFill>
          <a:ln/>
        </p:spPr>
      </p:sp>
      <p:sp>
        <p:nvSpPr>
          <p:cNvPr id="32" name="Text 28"/>
          <p:cNvSpPr/>
          <p:nvPr/>
        </p:nvSpPr>
        <p:spPr>
          <a:xfrm>
            <a:off x="6676873" y="2970409"/>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29"/>
          <p:cNvSpPr/>
          <p:nvPr/>
        </p:nvSpPr>
        <p:spPr>
          <a:xfrm>
            <a:off x="6600474" y="4814776"/>
            <a:ext cx="228803" cy="212992"/>
          </a:xfrm>
          <a:prstGeom prst="ellipse">
            <a:avLst/>
          </a:prstGeom>
          <a:solidFill>
            <a:srgbClr val="000000">
              <a:alpha val="0"/>
            </a:srgbClr>
          </a:solidFill>
          <a:ln w="41275">
            <a:solidFill>
              <a:srgbClr val="FFFFFF"/>
            </a:solidFill>
            <a:prstDash val="solid"/>
          </a:ln>
        </p:spPr>
      </p:sp>
      <p:sp>
        <p:nvSpPr>
          <p:cNvPr id="34" name="Text 30"/>
          <p:cNvSpPr/>
          <p:nvPr/>
        </p:nvSpPr>
        <p:spPr>
          <a:xfrm>
            <a:off x="6600474" y="481477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1"/>
          <p:cNvSpPr/>
          <p:nvPr/>
        </p:nvSpPr>
        <p:spPr>
          <a:xfrm>
            <a:off x="6676873" y="4855314"/>
            <a:ext cx="137562" cy="131914"/>
          </a:xfrm>
          <a:prstGeom prst="ellipse">
            <a:avLst/>
          </a:prstGeom>
          <a:solidFill>
            <a:srgbClr val="C1CEF6"/>
          </a:solidFill>
          <a:ln/>
        </p:spPr>
      </p:sp>
      <p:sp>
        <p:nvSpPr>
          <p:cNvPr id="36" name="Text 32"/>
          <p:cNvSpPr/>
          <p:nvPr/>
        </p:nvSpPr>
        <p:spPr>
          <a:xfrm>
            <a:off x="6676873" y="485531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7" name="Text 33"/>
          <p:cNvSpPr/>
          <p:nvPr/>
        </p:nvSpPr>
        <p:spPr>
          <a:xfrm>
            <a:off x="1042003" y="2010460"/>
            <a:ext cx="505399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Create Models</a:t>
            </a:r>
            <a:endParaRPr lang="en-US" sz="1600" dirty="0"/>
          </a:p>
        </p:txBody>
      </p:sp>
      <p:sp>
        <p:nvSpPr>
          <p:cNvPr id="38" name="Text 34"/>
          <p:cNvSpPr/>
          <p:nvPr/>
        </p:nvSpPr>
        <p:spPr>
          <a:xfrm>
            <a:off x="851203" y="2423303"/>
            <a:ext cx="5289402" cy="954107"/>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Learners should create Post and Comment models, ensuring they understand the relationships and fields required for each model.</a:t>
            </a:r>
            <a:endParaRPr lang="en-US" sz="1600" dirty="0"/>
          </a:p>
        </p:txBody>
      </p:sp>
      <p:sp>
        <p:nvSpPr>
          <p:cNvPr id="39" name="Text 35"/>
          <p:cNvSpPr/>
          <p:nvPr/>
        </p:nvSpPr>
        <p:spPr>
          <a:xfrm>
            <a:off x="7059330" y="903627"/>
            <a:ext cx="428146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Migrate Models</a:t>
            </a:r>
            <a:endParaRPr lang="en-US" sz="1600" dirty="0"/>
          </a:p>
        </p:txBody>
      </p:sp>
      <p:sp>
        <p:nvSpPr>
          <p:cNvPr id="40" name="Text 36"/>
          <p:cNvSpPr/>
          <p:nvPr/>
        </p:nvSpPr>
        <p:spPr>
          <a:xfrm>
            <a:off x="7096125" y="1260475"/>
            <a:ext cx="4481195" cy="1168400"/>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Run makemigrations and migrate to apply the new models to the database. Verify that the schema updates correctly.</a:t>
            </a:r>
            <a:endParaRPr lang="en-US" sz="1600" dirty="0"/>
          </a:p>
        </p:txBody>
      </p:sp>
      <p:sp>
        <p:nvSpPr>
          <p:cNvPr id="41" name="Text 37"/>
          <p:cNvSpPr/>
          <p:nvPr/>
        </p:nvSpPr>
        <p:spPr>
          <a:xfrm>
            <a:off x="7059330" y="2862559"/>
            <a:ext cx="428146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Admin Registration</a:t>
            </a:r>
            <a:endParaRPr lang="en-US" sz="1600" dirty="0"/>
          </a:p>
        </p:txBody>
      </p:sp>
      <p:sp>
        <p:nvSpPr>
          <p:cNvPr id="42" name="Text 38"/>
          <p:cNvSpPr/>
          <p:nvPr/>
        </p:nvSpPr>
        <p:spPr>
          <a:xfrm>
            <a:off x="7096125" y="3219450"/>
            <a:ext cx="4481195" cy="1168400"/>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Register the Post and Comment models in the Admin interface. Ensure learners can add sample data through the Admin panel.</a:t>
            </a:r>
            <a:endParaRPr lang="en-US" sz="1600" dirty="0"/>
          </a:p>
        </p:txBody>
      </p:sp>
      <p:sp>
        <p:nvSpPr>
          <p:cNvPr id="43" name="Text 39"/>
          <p:cNvSpPr/>
          <p:nvPr/>
        </p:nvSpPr>
        <p:spPr>
          <a:xfrm>
            <a:off x="7059330" y="4747464"/>
            <a:ext cx="428146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Template Integration</a:t>
            </a:r>
            <a:endParaRPr lang="en-US" sz="1600" dirty="0"/>
          </a:p>
        </p:txBody>
      </p:sp>
      <p:sp>
        <p:nvSpPr>
          <p:cNvPr id="44" name="Text 40"/>
          <p:cNvSpPr/>
          <p:nvPr/>
        </p:nvSpPr>
        <p:spPr>
          <a:xfrm>
            <a:off x="7096125" y="5104130"/>
            <a:ext cx="4481195" cy="1168400"/>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Display posts and comments dynamically in a template. Learners should be able to see the data rendered correctly on the frontend.</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gradFill flip="none" rotWithShape="0">
          <a:gsLst>
            <a:gs pos="0">
              <a:srgbClr val="C7D5FC"/>
            </a:gs>
            <a:gs pos="0">
              <a:srgbClr val="D8E1FD"/>
            </a:gs>
            <a:gs pos="0">
              <a:srgbClr val="C7D5FC"/>
            </a:gs>
            <a:gs pos="33000">
              <a:srgbClr val="D5DFFD"/>
            </a:gs>
            <a:gs pos="100000">
              <a:srgbClr val="D8E1FD"/>
            </a:gs>
            <a:gs pos="100000">
              <a:srgbClr val="FFF2C6"/>
            </a:gs>
          </a:gsLst>
          <a:lin ang="7200000" scaled="1"/>
        </a:gradFill>
        <a:effectLst/>
      </p:bgPr>
    </p:bg>
    <p:spTree>
      <p:nvGrpSpPr>
        <p:cNvPr id="1" name=""/>
        <p:cNvGrpSpPr/>
        <p:nvPr/>
      </p:nvGrpSpPr>
      <p:grpSpPr>
        <a:xfrm>
          <a:off x="0" y="0"/>
          <a:ext cx="0" cy="0"/>
          <a:chOff x="0" y="0"/>
          <a:chExt cx="0" cy="0"/>
        </a:xfrm>
      </p:grpSpPr>
      <p:sp>
        <p:nvSpPr>
          <p:cNvPr id="2" name="Shape 0"/>
          <p:cNvSpPr/>
          <p:nvPr/>
        </p:nvSpPr>
        <p:spPr>
          <a:xfrm>
            <a:off x="561097" y="3976921"/>
            <a:ext cx="133350" cy="137160"/>
          </a:xfrm>
          <a:prstGeom prst="ellipse">
            <a:avLst/>
          </a:prstGeom>
          <a:solidFill>
            <a:srgbClr val="FFFFFF"/>
          </a:solidFill>
          <a:ln/>
        </p:spPr>
      </p:sp>
      <p:sp>
        <p:nvSpPr>
          <p:cNvPr id="3" name="Text 1"/>
          <p:cNvSpPr/>
          <p:nvPr/>
        </p:nvSpPr>
        <p:spPr>
          <a:xfrm>
            <a:off x="561097" y="397692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61122" y="3976921"/>
            <a:ext cx="133350" cy="137160"/>
          </a:xfrm>
          <a:prstGeom prst="ellipse">
            <a:avLst/>
          </a:prstGeom>
          <a:solidFill>
            <a:srgbClr val="FFFFFF"/>
          </a:solidFill>
          <a:ln/>
        </p:spPr>
      </p:sp>
      <p:sp>
        <p:nvSpPr>
          <p:cNvPr id="5" name="Text 3"/>
          <p:cNvSpPr/>
          <p:nvPr/>
        </p:nvSpPr>
        <p:spPr>
          <a:xfrm>
            <a:off x="761122" y="397692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61147" y="3976921"/>
            <a:ext cx="133350" cy="137160"/>
          </a:xfrm>
          <a:prstGeom prst="ellipse">
            <a:avLst/>
          </a:prstGeom>
          <a:solidFill>
            <a:srgbClr val="FFFFFF"/>
          </a:solidFill>
          <a:ln/>
        </p:spPr>
      </p:sp>
      <p:sp>
        <p:nvSpPr>
          <p:cNvPr id="7" name="Text 5"/>
          <p:cNvSpPr/>
          <p:nvPr/>
        </p:nvSpPr>
        <p:spPr>
          <a:xfrm>
            <a:off x="961147" y="397692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61172" y="3976921"/>
            <a:ext cx="133350" cy="137160"/>
          </a:xfrm>
          <a:prstGeom prst="ellipse">
            <a:avLst/>
          </a:prstGeom>
          <a:solidFill>
            <a:srgbClr val="FFFFFF"/>
          </a:solidFill>
          <a:ln/>
        </p:spPr>
      </p:sp>
      <p:sp>
        <p:nvSpPr>
          <p:cNvPr id="9" name="Text 7"/>
          <p:cNvSpPr/>
          <p:nvPr/>
        </p:nvSpPr>
        <p:spPr>
          <a:xfrm>
            <a:off x="1161172" y="397692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357734" y="4717445"/>
            <a:ext cx="133350" cy="137160"/>
          </a:xfrm>
          <a:prstGeom prst="ellipse">
            <a:avLst/>
          </a:prstGeom>
          <a:solidFill>
            <a:srgbClr val="FFFFFF"/>
          </a:solidFill>
          <a:ln/>
        </p:spPr>
      </p:sp>
      <p:sp>
        <p:nvSpPr>
          <p:cNvPr id="11" name="Text 9"/>
          <p:cNvSpPr/>
          <p:nvPr/>
        </p:nvSpPr>
        <p:spPr>
          <a:xfrm>
            <a:off x="357734" y="471744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57735" y="4517420"/>
            <a:ext cx="133350" cy="137160"/>
          </a:xfrm>
          <a:prstGeom prst="ellipse">
            <a:avLst/>
          </a:prstGeom>
          <a:solidFill>
            <a:srgbClr val="FFFFFF"/>
          </a:solidFill>
          <a:ln/>
        </p:spPr>
      </p:sp>
      <p:sp>
        <p:nvSpPr>
          <p:cNvPr id="13" name="Text 11"/>
          <p:cNvSpPr/>
          <p:nvPr/>
        </p:nvSpPr>
        <p:spPr>
          <a:xfrm>
            <a:off x="357735" y="451742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357735" y="4317394"/>
            <a:ext cx="133350" cy="137160"/>
          </a:xfrm>
          <a:prstGeom prst="ellipse">
            <a:avLst/>
          </a:prstGeom>
          <a:solidFill>
            <a:srgbClr val="FFFFFF"/>
          </a:solidFill>
          <a:ln/>
        </p:spPr>
      </p:sp>
      <p:sp>
        <p:nvSpPr>
          <p:cNvPr id="15" name="Text 13"/>
          <p:cNvSpPr/>
          <p:nvPr/>
        </p:nvSpPr>
        <p:spPr>
          <a:xfrm>
            <a:off x="357735" y="431739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357735" y="4117370"/>
            <a:ext cx="133350" cy="137160"/>
          </a:xfrm>
          <a:prstGeom prst="ellipse">
            <a:avLst/>
          </a:prstGeom>
          <a:solidFill>
            <a:srgbClr val="FFFFFF"/>
          </a:solidFill>
          <a:ln/>
        </p:spPr>
      </p:sp>
      <p:sp>
        <p:nvSpPr>
          <p:cNvPr id="17" name="Text 15"/>
          <p:cNvSpPr/>
          <p:nvPr/>
        </p:nvSpPr>
        <p:spPr>
          <a:xfrm>
            <a:off x="357735" y="411737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494895" y="5081960"/>
            <a:ext cx="3203700" cy="1383665"/>
          </a:xfrm>
          <a:prstGeom prst="rect">
            <a:avLst/>
          </a:prstGeom>
          <a:noFill/>
          <a:ln/>
        </p:spPr>
        <p:txBody>
          <a:bodyPr wrap="square" lIns="91440" tIns="45720" rIns="91440" bIns="45720" rtlCol="0" anchor="ctr">
            <a:spAutoFit/>
          </a:bodyPr>
          <a:lstStyle/>
          <a:p>
            <a:pPr>
              <a:lnSpc>
                <a:spcPct val="100000"/>
              </a:lnSpc>
            </a:pPr>
            <a:r>
              <a:rPr lang="en-US" sz="2800" dirty="0">
                <a:solidFill>
                  <a:srgbClr val="606C9A"/>
                </a:solidFill>
                <a:latin typeface="MiSans" pitchFamily="34" charset="0"/>
                <a:ea typeface="MiSans" pitchFamily="34" charset="-122"/>
                <a:cs typeface="MiSans" pitchFamily="34" charset="-120"/>
              </a:rPr>
              <a:t>Checkpoint Review List</a:t>
            </a:r>
            <a:endParaRPr lang="en-US" sz="1600" dirty="0"/>
          </a:p>
        </p:txBody>
      </p:sp>
      <p:sp>
        <p:nvSpPr>
          <p:cNvPr id="19" name="Shape 17"/>
          <p:cNvSpPr/>
          <p:nvPr/>
        </p:nvSpPr>
        <p:spPr>
          <a:xfrm>
            <a:off x="7216332" y="3712778"/>
            <a:ext cx="228803" cy="212992"/>
          </a:xfrm>
          <a:prstGeom prst="ellipse">
            <a:avLst/>
          </a:prstGeom>
          <a:solidFill>
            <a:srgbClr val="000000">
              <a:alpha val="0"/>
            </a:srgbClr>
          </a:solidFill>
          <a:ln w="41275">
            <a:solidFill>
              <a:srgbClr val="FFFFFF"/>
            </a:solidFill>
            <a:prstDash val="solid"/>
          </a:ln>
        </p:spPr>
      </p:sp>
      <p:sp>
        <p:nvSpPr>
          <p:cNvPr id="20" name="Text 18"/>
          <p:cNvSpPr/>
          <p:nvPr/>
        </p:nvSpPr>
        <p:spPr>
          <a:xfrm>
            <a:off x="7216332" y="3712778"/>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7292731" y="3753316"/>
            <a:ext cx="137562" cy="131914"/>
          </a:xfrm>
          <a:prstGeom prst="ellipse">
            <a:avLst/>
          </a:prstGeom>
          <a:solidFill>
            <a:srgbClr val="C1CEF6"/>
          </a:solidFill>
          <a:ln/>
        </p:spPr>
      </p:sp>
      <p:sp>
        <p:nvSpPr>
          <p:cNvPr id="22" name="Text 20"/>
          <p:cNvSpPr/>
          <p:nvPr/>
        </p:nvSpPr>
        <p:spPr>
          <a:xfrm>
            <a:off x="7292731" y="3753316"/>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8-27-20:04:38-d2nf8lh8bjvh7rlj0afg.jpeg"/>
          <p:cNvPicPr>
            <a:picLocks noChangeAspect="1"/>
          </p:cNvPicPr>
          <p:nvPr/>
        </p:nvPicPr>
        <p:blipFill>
          <a:blip r:embed="rId3"/>
          <a:stretch>
            <a:fillRect/>
          </a:stretch>
        </p:blipFill>
        <p:spPr>
          <a:xfrm>
            <a:off x="4012632" y="2970261"/>
            <a:ext cx="2725109" cy="3887739"/>
          </a:xfrm>
          <a:prstGeom prst="rect">
            <a:avLst/>
          </a:prstGeom>
        </p:spPr>
      </p:pic>
      <p:pic>
        <p:nvPicPr>
          <p:cNvPr id="24" name="Image 1" descr="https://kimi-img.moonshot.cn/pub/slides/slides_tmpl/image/25-08-27-20:04:37-d2nf8l98bjvh7rlj0ae0.jpeg"/>
          <p:cNvPicPr>
            <a:picLocks noChangeAspect="1"/>
          </p:cNvPicPr>
          <p:nvPr/>
        </p:nvPicPr>
        <p:blipFill>
          <a:blip r:embed="rId4"/>
          <a:stretch>
            <a:fillRect/>
          </a:stretch>
        </p:blipFill>
        <p:spPr>
          <a:xfrm>
            <a:off x="6737740" y="452203"/>
            <a:ext cx="5454259" cy="2518058"/>
          </a:xfrm>
          <a:prstGeom prst="rect">
            <a:avLst/>
          </a:prstGeom>
        </p:spPr>
      </p:pic>
      <p:pic>
        <p:nvPicPr>
          <p:cNvPr id="25" name="Image 2" descr="https://kimi-img.moonshot.cn/pub/slides/slides_tmpl/image/25-08-27-20:04:38-d2nf8lh8bjvh7rlj0af0.jpeg"/>
          <p:cNvPicPr>
            <a:picLocks noChangeAspect="1"/>
          </p:cNvPicPr>
          <p:nvPr/>
        </p:nvPicPr>
        <p:blipFill>
          <a:blip r:embed="rId5"/>
          <a:stretch>
            <a:fillRect/>
          </a:stretch>
        </p:blipFill>
        <p:spPr>
          <a:xfrm>
            <a:off x="70373" y="-23596"/>
            <a:ext cx="3942257" cy="3452596"/>
          </a:xfrm>
          <a:prstGeom prst="rect">
            <a:avLst/>
          </a:prstGeom>
        </p:spPr>
      </p:pic>
      <p:sp>
        <p:nvSpPr>
          <p:cNvPr id="26" name="Text 21"/>
          <p:cNvSpPr/>
          <p:nvPr/>
        </p:nvSpPr>
        <p:spPr>
          <a:xfrm>
            <a:off x="7675188" y="3645466"/>
            <a:ext cx="383540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Review Checklist</a:t>
            </a:r>
            <a:endParaRPr lang="en-US" sz="1600" dirty="0"/>
          </a:p>
        </p:txBody>
      </p:sp>
      <p:sp>
        <p:nvSpPr>
          <p:cNvPr id="27" name="Text 22"/>
          <p:cNvSpPr/>
          <p:nvPr/>
        </p:nvSpPr>
        <p:spPr>
          <a:xfrm>
            <a:off x="7145655" y="4152900"/>
            <a:ext cx="4477385" cy="1885315"/>
          </a:xfrm>
          <a:prstGeom prst="rect">
            <a:avLst/>
          </a:prstGeom>
          <a:noFill/>
          <a:ln/>
        </p:spPr>
        <p:txBody>
          <a:bodyPr wrap="square" lIns="91440" tIns="45720" rIns="91440" bIns="45720" rtlCol="0" anchor="t"/>
          <a:lstStyle/>
          <a:p>
            <a:pPr>
              <a:lnSpc>
                <a:spcPct val="100000"/>
              </a:lnSpc>
            </a:pPr>
            <a:r>
              <a:rPr lang="en-US" sz="1600" dirty="0">
                <a:solidFill>
                  <a:srgbClr val="606C9A"/>
                </a:solidFill>
                <a:latin typeface="MiSans" pitchFamily="34" charset="0"/>
                <a:ea typeface="MiSans" pitchFamily="34" charset="-122"/>
                <a:cs typeface="MiSans" pitchFamily="34" charset="-120"/>
              </a:rPr>
              <a:t>Ensure all learners have completed the following: models created and migrated, admin panel accessible and functional, ORM queries tested, templates display dynamic data, and relationships implemented.</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flip="none" rotWithShape="0">
          <a:gsLst>
            <a:gs pos="0">
              <a:srgbClr val="FFF2C6"/>
            </a:gs>
            <a:gs pos="74000">
              <a:srgbClr val="C7D5FC"/>
            </a:gs>
            <a:gs pos="83000">
              <a:srgbClr val="D8E1FD"/>
            </a:gs>
            <a:gs pos="100000">
              <a:srgbClr val="D8E1FD"/>
            </a:gs>
          </a:gsLst>
          <a:path path="circle">
            <a:fillToRect l="100000" t="100000"/>
          </a:path>
        </a:gradFill>
        <a:effectLst/>
      </p:bgPr>
    </p:bg>
    <p:spTree>
      <p:nvGrpSpPr>
        <p:cNvPr id="1" name=""/>
        <p:cNvGrpSpPr/>
        <p:nvPr/>
      </p:nvGrpSpPr>
      <p:grpSpPr>
        <a:xfrm>
          <a:off x="0" y="0"/>
          <a:ext cx="0" cy="0"/>
          <a:chOff x="0" y="0"/>
          <a:chExt cx="0" cy="0"/>
        </a:xfrm>
      </p:grpSpPr>
      <p:sp>
        <p:nvSpPr>
          <p:cNvPr id="2" name="Shape 0"/>
          <p:cNvSpPr/>
          <p:nvPr/>
        </p:nvSpPr>
        <p:spPr>
          <a:xfrm>
            <a:off x="2724336" y="4375004"/>
            <a:ext cx="133350" cy="137160"/>
          </a:xfrm>
          <a:prstGeom prst="ellipse">
            <a:avLst/>
          </a:prstGeom>
          <a:solidFill>
            <a:srgbClr val="FFFFFF"/>
          </a:solidFill>
          <a:ln/>
        </p:spPr>
      </p:sp>
      <p:sp>
        <p:nvSpPr>
          <p:cNvPr id="3" name="Text 1"/>
          <p:cNvSpPr/>
          <p:nvPr/>
        </p:nvSpPr>
        <p:spPr>
          <a:xfrm>
            <a:off x="2724336"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924361" y="4375004"/>
            <a:ext cx="133350" cy="137160"/>
          </a:xfrm>
          <a:prstGeom prst="ellipse">
            <a:avLst/>
          </a:prstGeom>
          <a:solidFill>
            <a:srgbClr val="FFFFFF"/>
          </a:solidFill>
          <a:ln/>
        </p:spPr>
      </p:sp>
      <p:sp>
        <p:nvSpPr>
          <p:cNvPr id="5" name="Text 3"/>
          <p:cNvSpPr/>
          <p:nvPr/>
        </p:nvSpPr>
        <p:spPr>
          <a:xfrm>
            <a:off x="2924361"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3124386" y="4375004"/>
            <a:ext cx="133350" cy="137160"/>
          </a:xfrm>
          <a:prstGeom prst="ellipse">
            <a:avLst/>
          </a:prstGeom>
          <a:solidFill>
            <a:srgbClr val="FFFFFF"/>
          </a:solidFill>
          <a:ln/>
        </p:spPr>
      </p:sp>
      <p:sp>
        <p:nvSpPr>
          <p:cNvPr id="7" name="Text 5"/>
          <p:cNvSpPr/>
          <p:nvPr/>
        </p:nvSpPr>
        <p:spPr>
          <a:xfrm>
            <a:off x="3124386"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3324411" y="4375004"/>
            <a:ext cx="133350" cy="137160"/>
          </a:xfrm>
          <a:prstGeom prst="ellipse">
            <a:avLst/>
          </a:prstGeom>
          <a:solidFill>
            <a:srgbClr val="FFFFFF"/>
          </a:solidFill>
          <a:ln/>
        </p:spPr>
      </p:sp>
      <p:sp>
        <p:nvSpPr>
          <p:cNvPr id="9" name="Text 7"/>
          <p:cNvSpPr/>
          <p:nvPr/>
        </p:nvSpPr>
        <p:spPr>
          <a:xfrm>
            <a:off x="3324411"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831910" y="1202223"/>
            <a:ext cx="133350" cy="137160"/>
          </a:xfrm>
          <a:prstGeom prst="ellipse">
            <a:avLst/>
          </a:prstGeom>
          <a:solidFill>
            <a:srgbClr val="FFFFFF"/>
          </a:solidFill>
          <a:ln/>
        </p:spPr>
      </p:sp>
      <p:sp>
        <p:nvSpPr>
          <p:cNvPr id="11" name="Text 9"/>
          <p:cNvSpPr/>
          <p:nvPr/>
        </p:nvSpPr>
        <p:spPr>
          <a:xfrm>
            <a:off x="5831910"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6031935" y="1202223"/>
            <a:ext cx="133350" cy="137160"/>
          </a:xfrm>
          <a:prstGeom prst="ellipse">
            <a:avLst/>
          </a:prstGeom>
          <a:solidFill>
            <a:srgbClr val="FFFFFF"/>
          </a:solidFill>
          <a:ln/>
        </p:spPr>
      </p:sp>
      <p:sp>
        <p:nvSpPr>
          <p:cNvPr id="13" name="Text 11"/>
          <p:cNvSpPr/>
          <p:nvPr/>
        </p:nvSpPr>
        <p:spPr>
          <a:xfrm>
            <a:off x="6031935"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6231960" y="1202223"/>
            <a:ext cx="133350" cy="137160"/>
          </a:xfrm>
          <a:prstGeom prst="ellipse">
            <a:avLst/>
          </a:prstGeom>
          <a:solidFill>
            <a:srgbClr val="FFFFFF"/>
          </a:solidFill>
          <a:ln/>
        </p:spPr>
      </p:sp>
      <p:sp>
        <p:nvSpPr>
          <p:cNvPr id="15" name="Text 13"/>
          <p:cNvSpPr/>
          <p:nvPr/>
        </p:nvSpPr>
        <p:spPr>
          <a:xfrm>
            <a:off x="6231960"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6431985" y="1202223"/>
            <a:ext cx="133350" cy="137160"/>
          </a:xfrm>
          <a:prstGeom prst="ellipse">
            <a:avLst/>
          </a:prstGeom>
          <a:solidFill>
            <a:srgbClr val="FFFFFF"/>
          </a:solidFill>
          <a:ln/>
        </p:spPr>
      </p:sp>
      <p:sp>
        <p:nvSpPr>
          <p:cNvPr id="17" name="Text 15"/>
          <p:cNvSpPr/>
          <p:nvPr/>
        </p:nvSpPr>
        <p:spPr>
          <a:xfrm>
            <a:off x="6431985"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5831923" y="3020777"/>
            <a:ext cx="133350" cy="137160"/>
          </a:xfrm>
          <a:prstGeom prst="ellipse">
            <a:avLst/>
          </a:prstGeom>
          <a:solidFill>
            <a:srgbClr val="FFFFFF"/>
          </a:solidFill>
          <a:ln/>
        </p:spPr>
      </p:sp>
      <p:sp>
        <p:nvSpPr>
          <p:cNvPr id="19" name="Text 17"/>
          <p:cNvSpPr/>
          <p:nvPr/>
        </p:nvSpPr>
        <p:spPr>
          <a:xfrm>
            <a:off x="5831923"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6031948" y="3020777"/>
            <a:ext cx="133350" cy="137160"/>
          </a:xfrm>
          <a:prstGeom prst="ellipse">
            <a:avLst/>
          </a:prstGeom>
          <a:solidFill>
            <a:srgbClr val="FFFFFF"/>
          </a:solidFill>
          <a:ln/>
        </p:spPr>
      </p:sp>
      <p:sp>
        <p:nvSpPr>
          <p:cNvPr id="21" name="Text 19"/>
          <p:cNvSpPr/>
          <p:nvPr/>
        </p:nvSpPr>
        <p:spPr>
          <a:xfrm>
            <a:off x="6031948"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6231973" y="3020777"/>
            <a:ext cx="133350" cy="137160"/>
          </a:xfrm>
          <a:prstGeom prst="ellipse">
            <a:avLst/>
          </a:prstGeom>
          <a:solidFill>
            <a:srgbClr val="FFFFFF"/>
          </a:solidFill>
          <a:ln/>
        </p:spPr>
      </p:sp>
      <p:sp>
        <p:nvSpPr>
          <p:cNvPr id="23" name="Text 21"/>
          <p:cNvSpPr/>
          <p:nvPr/>
        </p:nvSpPr>
        <p:spPr>
          <a:xfrm>
            <a:off x="6231973"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6431998" y="3020777"/>
            <a:ext cx="133350" cy="137160"/>
          </a:xfrm>
          <a:prstGeom prst="ellipse">
            <a:avLst/>
          </a:prstGeom>
          <a:solidFill>
            <a:srgbClr val="FFFFFF"/>
          </a:solidFill>
          <a:ln/>
        </p:spPr>
      </p:sp>
      <p:sp>
        <p:nvSpPr>
          <p:cNvPr id="25" name="Text 23"/>
          <p:cNvSpPr/>
          <p:nvPr/>
        </p:nvSpPr>
        <p:spPr>
          <a:xfrm>
            <a:off x="6431998" y="30207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a:off x="9456625" y="2968495"/>
            <a:ext cx="133350" cy="137160"/>
          </a:xfrm>
          <a:prstGeom prst="ellipse">
            <a:avLst/>
          </a:prstGeom>
          <a:solidFill>
            <a:srgbClr val="FFFFFF"/>
          </a:solidFill>
          <a:ln/>
        </p:spPr>
      </p:sp>
      <p:sp>
        <p:nvSpPr>
          <p:cNvPr id="27" name="Text 25"/>
          <p:cNvSpPr/>
          <p:nvPr/>
        </p:nvSpPr>
        <p:spPr>
          <a:xfrm>
            <a:off x="9456625"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9656650" y="2968495"/>
            <a:ext cx="133350" cy="137160"/>
          </a:xfrm>
          <a:prstGeom prst="ellipse">
            <a:avLst/>
          </a:prstGeom>
          <a:solidFill>
            <a:srgbClr val="FFFFFF"/>
          </a:solidFill>
          <a:ln/>
        </p:spPr>
      </p:sp>
      <p:sp>
        <p:nvSpPr>
          <p:cNvPr id="29" name="Text 27"/>
          <p:cNvSpPr/>
          <p:nvPr/>
        </p:nvSpPr>
        <p:spPr>
          <a:xfrm>
            <a:off x="9656650"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8"/>
          <p:cNvSpPr/>
          <p:nvPr/>
        </p:nvSpPr>
        <p:spPr>
          <a:xfrm>
            <a:off x="9856675" y="2968495"/>
            <a:ext cx="133350" cy="137160"/>
          </a:xfrm>
          <a:prstGeom prst="ellipse">
            <a:avLst/>
          </a:prstGeom>
          <a:solidFill>
            <a:srgbClr val="FFFFFF"/>
          </a:solidFill>
          <a:ln/>
        </p:spPr>
      </p:sp>
      <p:sp>
        <p:nvSpPr>
          <p:cNvPr id="31" name="Text 29"/>
          <p:cNvSpPr/>
          <p:nvPr/>
        </p:nvSpPr>
        <p:spPr>
          <a:xfrm>
            <a:off x="9856675"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30"/>
          <p:cNvSpPr/>
          <p:nvPr/>
        </p:nvSpPr>
        <p:spPr>
          <a:xfrm>
            <a:off x="10056700" y="2968495"/>
            <a:ext cx="133350" cy="137160"/>
          </a:xfrm>
          <a:prstGeom prst="ellipse">
            <a:avLst/>
          </a:prstGeom>
          <a:solidFill>
            <a:srgbClr val="FFFFFF"/>
          </a:solidFill>
          <a:ln/>
        </p:spPr>
      </p:sp>
      <p:sp>
        <p:nvSpPr>
          <p:cNvPr id="33" name="Text 31"/>
          <p:cNvSpPr/>
          <p:nvPr/>
        </p:nvSpPr>
        <p:spPr>
          <a:xfrm>
            <a:off x="10056700" y="29684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a:off x="9460361" y="1202223"/>
            <a:ext cx="133350" cy="137160"/>
          </a:xfrm>
          <a:prstGeom prst="ellipse">
            <a:avLst/>
          </a:prstGeom>
          <a:solidFill>
            <a:srgbClr val="FFFFFF"/>
          </a:solidFill>
          <a:ln/>
        </p:spPr>
      </p:sp>
      <p:sp>
        <p:nvSpPr>
          <p:cNvPr id="35" name="Text 33"/>
          <p:cNvSpPr/>
          <p:nvPr/>
        </p:nvSpPr>
        <p:spPr>
          <a:xfrm>
            <a:off x="9460361"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a:off x="9660386" y="1202223"/>
            <a:ext cx="133350" cy="137160"/>
          </a:xfrm>
          <a:prstGeom prst="ellipse">
            <a:avLst/>
          </a:prstGeom>
          <a:solidFill>
            <a:srgbClr val="FFFFFF"/>
          </a:solidFill>
          <a:ln/>
        </p:spPr>
      </p:sp>
      <p:sp>
        <p:nvSpPr>
          <p:cNvPr id="37" name="Text 35"/>
          <p:cNvSpPr/>
          <p:nvPr/>
        </p:nvSpPr>
        <p:spPr>
          <a:xfrm>
            <a:off x="9660386"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a:off x="9860411" y="1202223"/>
            <a:ext cx="133350" cy="137160"/>
          </a:xfrm>
          <a:prstGeom prst="ellipse">
            <a:avLst/>
          </a:prstGeom>
          <a:solidFill>
            <a:srgbClr val="FFFFFF"/>
          </a:solidFill>
          <a:ln/>
        </p:spPr>
      </p:sp>
      <p:sp>
        <p:nvSpPr>
          <p:cNvPr id="39" name="Text 37"/>
          <p:cNvSpPr/>
          <p:nvPr/>
        </p:nvSpPr>
        <p:spPr>
          <a:xfrm>
            <a:off x="9860411"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a:off x="10060436" y="1202223"/>
            <a:ext cx="133350" cy="137160"/>
          </a:xfrm>
          <a:prstGeom prst="ellipse">
            <a:avLst/>
          </a:prstGeom>
          <a:solidFill>
            <a:srgbClr val="FFFFFF"/>
          </a:solidFill>
          <a:ln/>
        </p:spPr>
      </p:sp>
      <p:sp>
        <p:nvSpPr>
          <p:cNvPr id="41" name="Text 39"/>
          <p:cNvSpPr/>
          <p:nvPr/>
        </p:nvSpPr>
        <p:spPr>
          <a:xfrm>
            <a:off x="10060436" y="12022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a:off x="1873023" y="4375004"/>
            <a:ext cx="133350" cy="137160"/>
          </a:xfrm>
          <a:prstGeom prst="ellipse">
            <a:avLst/>
          </a:prstGeom>
          <a:solidFill>
            <a:srgbClr val="FFFFFF"/>
          </a:solidFill>
          <a:ln/>
        </p:spPr>
      </p:sp>
      <p:sp>
        <p:nvSpPr>
          <p:cNvPr id="43" name="Text 41"/>
          <p:cNvSpPr/>
          <p:nvPr/>
        </p:nvSpPr>
        <p:spPr>
          <a:xfrm>
            <a:off x="1873023"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a:off x="2073048" y="4375004"/>
            <a:ext cx="133350" cy="137160"/>
          </a:xfrm>
          <a:prstGeom prst="ellipse">
            <a:avLst/>
          </a:prstGeom>
          <a:solidFill>
            <a:srgbClr val="FFFFFF"/>
          </a:solidFill>
          <a:ln/>
        </p:spPr>
      </p:sp>
      <p:sp>
        <p:nvSpPr>
          <p:cNvPr id="45" name="Text 43"/>
          <p:cNvSpPr/>
          <p:nvPr/>
        </p:nvSpPr>
        <p:spPr>
          <a:xfrm>
            <a:off x="2073048"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a:off x="2273073" y="4375004"/>
            <a:ext cx="133350" cy="137160"/>
          </a:xfrm>
          <a:prstGeom prst="ellipse">
            <a:avLst/>
          </a:prstGeom>
          <a:solidFill>
            <a:srgbClr val="FFFFFF"/>
          </a:solidFill>
          <a:ln/>
        </p:spPr>
      </p:sp>
      <p:sp>
        <p:nvSpPr>
          <p:cNvPr id="47" name="Text 45"/>
          <p:cNvSpPr/>
          <p:nvPr/>
        </p:nvSpPr>
        <p:spPr>
          <a:xfrm>
            <a:off x="2273073"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a:off x="2473098" y="4375004"/>
            <a:ext cx="133350" cy="137160"/>
          </a:xfrm>
          <a:prstGeom prst="ellipse">
            <a:avLst/>
          </a:prstGeom>
          <a:solidFill>
            <a:srgbClr val="FFFFFF"/>
          </a:solidFill>
          <a:ln/>
        </p:spPr>
      </p:sp>
      <p:sp>
        <p:nvSpPr>
          <p:cNvPr id="49" name="Text 47"/>
          <p:cNvSpPr/>
          <p:nvPr/>
        </p:nvSpPr>
        <p:spPr>
          <a:xfrm>
            <a:off x="2473098" y="43750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a:off x="5831910" y="4877944"/>
            <a:ext cx="133350" cy="137160"/>
          </a:xfrm>
          <a:prstGeom prst="ellipse">
            <a:avLst/>
          </a:prstGeom>
          <a:solidFill>
            <a:srgbClr val="FFFFFF"/>
          </a:solidFill>
          <a:ln/>
        </p:spPr>
      </p:sp>
      <p:sp>
        <p:nvSpPr>
          <p:cNvPr id="51" name="Text 49"/>
          <p:cNvSpPr/>
          <p:nvPr/>
        </p:nvSpPr>
        <p:spPr>
          <a:xfrm>
            <a:off x="5831910"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50"/>
          <p:cNvSpPr/>
          <p:nvPr/>
        </p:nvSpPr>
        <p:spPr>
          <a:xfrm>
            <a:off x="6031935" y="4877944"/>
            <a:ext cx="133350" cy="137160"/>
          </a:xfrm>
          <a:prstGeom prst="ellipse">
            <a:avLst/>
          </a:prstGeom>
          <a:solidFill>
            <a:srgbClr val="FFFFFF"/>
          </a:solidFill>
          <a:ln/>
        </p:spPr>
      </p:sp>
      <p:sp>
        <p:nvSpPr>
          <p:cNvPr id="53" name="Text 51"/>
          <p:cNvSpPr/>
          <p:nvPr/>
        </p:nvSpPr>
        <p:spPr>
          <a:xfrm>
            <a:off x="6031935"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52"/>
          <p:cNvSpPr/>
          <p:nvPr/>
        </p:nvSpPr>
        <p:spPr>
          <a:xfrm>
            <a:off x="6231960" y="4877944"/>
            <a:ext cx="133350" cy="137160"/>
          </a:xfrm>
          <a:prstGeom prst="ellipse">
            <a:avLst/>
          </a:prstGeom>
          <a:solidFill>
            <a:srgbClr val="FFFFFF"/>
          </a:solidFill>
          <a:ln/>
        </p:spPr>
      </p:sp>
      <p:sp>
        <p:nvSpPr>
          <p:cNvPr id="55" name="Text 53"/>
          <p:cNvSpPr/>
          <p:nvPr/>
        </p:nvSpPr>
        <p:spPr>
          <a:xfrm>
            <a:off x="6231960"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4"/>
          <p:cNvSpPr/>
          <p:nvPr/>
        </p:nvSpPr>
        <p:spPr>
          <a:xfrm>
            <a:off x="6431985" y="4877944"/>
            <a:ext cx="133350" cy="137160"/>
          </a:xfrm>
          <a:prstGeom prst="ellipse">
            <a:avLst/>
          </a:prstGeom>
          <a:solidFill>
            <a:srgbClr val="FFFFFF"/>
          </a:solidFill>
          <a:ln/>
        </p:spPr>
      </p:sp>
      <p:sp>
        <p:nvSpPr>
          <p:cNvPr id="57" name="Text 55"/>
          <p:cNvSpPr/>
          <p:nvPr/>
        </p:nvSpPr>
        <p:spPr>
          <a:xfrm>
            <a:off x="6431985" y="487794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6"/>
          <p:cNvSpPr/>
          <p:nvPr/>
        </p:nvSpPr>
        <p:spPr>
          <a:xfrm>
            <a:off x="1023882" y="995099"/>
            <a:ext cx="133350" cy="137160"/>
          </a:xfrm>
          <a:prstGeom prst="ellipse">
            <a:avLst/>
          </a:prstGeom>
          <a:solidFill>
            <a:srgbClr val="FFFFFF"/>
          </a:solidFill>
          <a:ln/>
        </p:spPr>
      </p:sp>
      <p:sp>
        <p:nvSpPr>
          <p:cNvPr id="59" name="Text 57"/>
          <p:cNvSpPr/>
          <p:nvPr/>
        </p:nvSpPr>
        <p:spPr>
          <a:xfrm>
            <a:off x="1023882"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8"/>
          <p:cNvSpPr/>
          <p:nvPr/>
        </p:nvSpPr>
        <p:spPr>
          <a:xfrm>
            <a:off x="1223907" y="995099"/>
            <a:ext cx="133350" cy="137160"/>
          </a:xfrm>
          <a:prstGeom prst="ellipse">
            <a:avLst/>
          </a:prstGeom>
          <a:solidFill>
            <a:srgbClr val="FFFFFF"/>
          </a:solidFill>
          <a:ln/>
        </p:spPr>
      </p:sp>
      <p:sp>
        <p:nvSpPr>
          <p:cNvPr id="61" name="Text 59"/>
          <p:cNvSpPr/>
          <p:nvPr/>
        </p:nvSpPr>
        <p:spPr>
          <a:xfrm>
            <a:off x="1223907"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60"/>
          <p:cNvSpPr/>
          <p:nvPr/>
        </p:nvSpPr>
        <p:spPr>
          <a:xfrm>
            <a:off x="1423932" y="995099"/>
            <a:ext cx="133350" cy="137160"/>
          </a:xfrm>
          <a:prstGeom prst="ellipse">
            <a:avLst/>
          </a:prstGeom>
          <a:solidFill>
            <a:srgbClr val="FFFFFF"/>
          </a:solidFill>
          <a:ln/>
        </p:spPr>
      </p:sp>
      <p:sp>
        <p:nvSpPr>
          <p:cNvPr id="63" name="Text 61"/>
          <p:cNvSpPr/>
          <p:nvPr/>
        </p:nvSpPr>
        <p:spPr>
          <a:xfrm>
            <a:off x="1423932"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62"/>
          <p:cNvSpPr/>
          <p:nvPr/>
        </p:nvSpPr>
        <p:spPr>
          <a:xfrm>
            <a:off x="1623957" y="995099"/>
            <a:ext cx="133350" cy="137160"/>
          </a:xfrm>
          <a:prstGeom prst="ellipse">
            <a:avLst/>
          </a:prstGeom>
          <a:solidFill>
            <a:srgbClr val="FFFFFF"/>
          </a:solidFill>
          <a:ln/>
        </p:spPr>
      </p:sp>
      <p:sp>
        <p:nvSpPr>
          <p:cNvPr id="65" name="Text 63"/>
          <p:cNvSpPr/>
          <p:nvPr/>
        </p:nvSpPr>
        <p:spPr>
          <a:xfrm>
            <a:off x="1623957" y="9950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4"/>
          <p:cNvSpPr/>
          <p:nvPr/>
        </p:nvSpPr>
        <p:spPr>
          <a:xfrm>
            <a:off x="820519" y="1735623"/>
            <a:ext cx="133350" cy="137160"/>
          </a:xfrm>
          <a:prstGeom prst="ellipse">
            <a:avLst/>
          </a:prstGeom>
          <a:solidFill>
            <a:srgbClr val="FFFFFF"/>
          </a:solidFill>
          <a:ln/>
        </p:spPr>
      </p:sp>
      <p:sp>
        <p:nvSpPr>
          <p:cNvPr id="67" name="Text 65"/>
          <p:cNvSpPr/>
          <p:nvPr/>
        </p:nvSpPr>
        <p:spPr>
          <a:xfrm>
            <a:off x="820519" y="173562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8" name="Shape 66"/>
          <p:cNvSpPr/>
          <p:nvPr/>
        </p:nvSpPr>
        <p:spPr>
          <a:xfrm>
            <a:off x="820519" y="1535597"/>
            <a:ext cx="133350" cy="137160"/>
          </a:xfrm>
          <a:prstGeom prst="ellipse">
            <a:avLst/>
          </a:prstGeom>
          <a:solidFill>
            <a:srgbClr val="FFFFFF"/>
          </a:solidFill>
          <a:ln/>
        </p:spPr>
      </p:sp>
      <p:sp>
        <p:nvSpPr>
          <p:cNvPr id="69" name="Text 67"/>
          <p:cNvSpPr/>
          <p:nvPr/>
        </p:nvSpPr>
        <p:spPr>
          <a:xfrm>
            <a:off x="820519" y="153559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0" name="Shape 68"/>
          <p:cNvSpPr/>
          <p:nvPr/>
        </p:nvSpPr>
        <p:spPr>
          <a:xfrm>
            <a:off x="820519" y="1335572"/>
            <a:ext cx="133350" cy="137160"/>
          </a:xfrm>
          <a:prstGeom prst="ellipse">
            <a:avLst/>
          </a:prstGeom>
          <a:solidFill>
            <a:srgbClr val="FFFFFF"/>
          </a:solidFill>
          <a:ln/>
        </p:spPr>
      </p:sp>
      <p:sp>
        <p:nvSpPr>
          <p:cNvPr id="71" name="Text 69"/>
          <p:cNvSpPr/>
          <p:nvPr/>
        </p:nvSpPr>
        <p:spPr>
          <a:xfrm>
            <a:off x="820519" y="133557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2" name="Shape 70"/>
          <p:cNvSpPr/>
          <p:nvPr/>
        </p:nvSpPr>
        <p:spPr>
          <a:xfrm>
            <a:off x="820520" y="1135548"/>
            <a:ext cx="133350" cy="137160"/>
          </a:xfrm>
          <a:prstGeom prst="ellipse">
            <a:avLst/>
          </a:prstGeom>
          <a:solidFill>
            <a:srgbClr val="FFFFFF"/>
          </a:solidFill>
          <a:ln/>
        </p:spPr>
      </p:sp>
      <p:sp>
        <p:nvSpPr>
          <p:cNvPr id="73" name="Text 71"/>
          <p:cNvSpPr/>
          <p:nvPr/>
        </p:nvSpPr>
        <p:spPr>
          <a:xfrm>
            <a:off x="820520" y="1135548"/>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74" name="Image 0" descr="https://kimi-img.moonshot.cn/pub/slides/slides_tmpl/image/25-08-27-20:04:32-d2nf8k18bjvh7rlj0a5g.png"/>
          <p:cNvPicPr>
            <a:picLocks noChangeAspect="1"/>
          </p:cNvPicPr>
          <p:nvPr/>
        </p:nvPicPr>
        <p:blipFill>
          <a:blip r:embed="rId3"/>
          <a:stretch>
            <a:fillRect/>
          </a:stretch>
        </p:blipFill>
        <p:spPr>
          <a:xfrm>
            <a:off x="805180" y="4587240"/>
            <a:ext cx="152400" cy="1524000"/>
          </a:xfrm>
          <a:prstGeom prst="rect">
            <a:avLst/>
          </a:prstGeom>
        </p:spPr>
      </p:pic>
      <p:sp>
        <p:nvSpPr>
          <p:cNvPr id="75" name="Shape 72"/>
          <p:cNvSpPr/>
          <p:nvPr/>
        </p:nvSpPr>
        <p:spPr>
          <a:xfrm>
            <a:off x="10527292" y="6404029"/>
            <a:ext cx="133350" cy="137160"/>
          </a:xfrm>
          <a:prstGeom prst="ellipse">
            <a:avLst/>
          </a:prstGeom>
          <a:solidFill>
            <a:srgbClr val="FFFFFF"/>
          </a:solidFill>
          <a:ln/>
        </p:spPr>
      </p:sp>
      <p:sp>
        <p:nvSpPr>
          <p:cNvPr id="76" name="Text 73"/>
          <p:cNvSpPr/>
          <p:nvPr/>
        </p:nvSpPr>
        <p:spPr>
          <a:xfrm>
            <a:off x="10527292"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7" name="Shape 74"/>
          <p:cNvSpPr/>
          <p:nvPr/>
        </p:nvSpPr>
        <p:spPr>
          <a:xfrm>
            <a:off x="10727317" y="6404029"/>
            <a:ext cx="133350" cy="137160"/>
          </a:xfrm>
          <a:prstGeom prst="ellipse">
            <a:avLst/>
          </a:prstGeom>
          <a:solidFill>
            <a:srgbClr val="FFFFFF"/>
          </a:solidFill>
          <a:ln/>
        </p:spPr>
      </p:sp>
      <p:sp>
        <p:nvSpPr>
          <p:cNvPr id="78" name="Text 75"/>
          <p:cNvSpPr/>
          <p:nvPr/>
        </p:nvSpPr>
        <p:spPr>
          <a:xfrm>
            <a:off x="10727317"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9" name="Shape 76"/>
          <p:cNvSpPr/>
          <p:nvPr/>
        </p:nvSpPr>
        <p:spPr>
          <a:xfrm>
            <a:off x="10927342" y="6404029"/>
            <a:ext cx="133350" cy="137160"/>
          </a:xfrm>
          <a:prstGeom prst="ellipse">
            <a:avLst/>
          </a:prstGeom>
          <a:solidFill>
            <a:srgbClr val="FFFFFF"/>
          </a:solidFill>
          <a:ln/>
        </p:spPr>
      </p:sp>
      <p:sp>
        <p:nvSpPr>
          <p:cNvPr id="80" name="Text 77"/>
          <p:cNvSpPr/>
          <p:nvPr/>
        </p:nvSpPr>
        <p:spPr>
          <a:xfrm>
            <a:off x="10927342"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1" name="Shape 78"/>
          <p:cNvSpPr/>
          <p:nvPr/>
        </p:nvSpPr>
        <p:spPr>
          <a:xfrm>
            <a:off x="11127367" y="6404029"/>
            <a:ext cx="133350" cy="137160"/>
          </a:xfrm>
          <a:prstGeom prst="ellipse">
            <a:avLst/>
          </a:prstGeom>
          <a:solidFill>
            <a:srgbClr val="FFFFFF"/>
          </a:solidFill>
          <a:ln/>
        </p:spPr>
      </p:sp>
      <p:sp>
        <p:nvSpPr>
          <p:cNvPr id="82" name="Text 79"/>
          <p:cNvSpPr/>
          <p:nvPr/>
        </p:nvSpPr>
        <p:spPr>
          <a:xfrm>
            <a:off x="11127367" y="64040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3" name="Shape 80"/>
          <p:cNvSpPr/>
          <p:nvPr/>
        </p:nvSpPr>
        <p:spPr>
          <a:xfrm>
            <a:off x="11336120" y="6541302"/>
            <a:ext cx="133350" cy="137160"/>
          </a:xfrm>
          <a:prstGeom prst="ellipse">
            <a:avLst/>
          </a:prstGeom>
          <a:solidFill>
            <a:srgbClr val="FFFFFF"/>
          </a:solidFill>
          <a:ln/>
        </p:spPr>
      </p:sp>
      <p:sp>
        <p:nvSpPr>
          <p:cNvPr id="84" name="Text 81"/>
          <p:cNvSpPr/>
          <p:nvPr/>
        </p:nvSpPr>
        <p:spPr>
          <a:xfrm>
            <a:off x="11336120" y="654130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5" name="Shape 82"/>
          <p:cNvSpPr/>
          <p:nvPr/>
        </p:nvSpPr>
        <p:spPr>
          <a:xfrm>
            <a:off x="11336120" y="6341277"/>
            <a:ext cx="133350" cy="137160"/>
          </a:xfrm>
          <a:prstGeom prst="ellipse">
            <a:avLst/>
          </a:prstGeom>
          <a:solidFill>
            <a:srgbClr val="FFFFFF"/>
          </a:solidFill>
          <a:ln/>
        </p:spPr>
      </p:sp>
      <p:sp>
        <p:nvSpPr>
          <p:cNvPr id="86" name="Text 83"/>
          <p:cNvSpPr/>
          <p:nvPr/>
        </p:nvSpPr>
        <p:spPr>
          <a:xfrm>
            <a:off x="11336120" y="634127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7" name="Shape 84"/>
          <p:cNvSpPr/>
          <p:nvPr/>
        </p:nvSpPr>
        <p:spPr>
          <a:xfrm>
            <a:off x="11336120" y="6141252"/>
            <a:ext cx="133350" cy="137160"/>
          </a:xfrm>
          <a:prstGeom prst="ellipse">
            <a:avLst/>
          </a:prstGeom>
          <a:solidFill>
            <a:srgbClr val="FFFFFF"/>
          </a:solidFill>
          <a:ln/>
        </p:spPr>
      </p:sp>
      <p:sp>
        <p:nvSpPr>
          <p:cNvPr id="88" name="Text 85"/>
          <p:cNvSpPr/>
          <p:nvPr/>
        </p:nvSpPr>
        <p:spPr>
          <a:xfrm>
            <a:off x="11336120" y="614125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9" name="Shape 86"/>
          <p:cNvSpPr/>
          <p:nvPr/>
        </p:nvSpPr>
        <p:spPr>
          <a:xfrm>
            <a:off x="11336120" y="5941228"/>
            <a:ext cx="133350" cy="137160"/>
          </a:xfrm>
          <a:prstGeom prst="ellipse">
            <a:avLst/>
          </a:prstGeom>
          <a:solidFill>
            <a:srgbClr val="FFFFFF"/>
          </a:solidFill>
          <a:ln/>
        </p:spPr>
      </p:sp>
      <p:sp>
        <p:nvSpPr>
          <p:cNvPr id="90" name="Text 87"/>
          <p:cNvSpPr/>
          <p:nvPr/>
        </p:nvSpPr>
        <p:spPr>
          <a:xfrm>
            <a:off x="11336120" y="5941228"/>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91" name="Image 1" descr="https://kimi-img.moonshot.cn/pub/slides/slides_tmpl/image/25-08-27-20:04:32-d2nf8k18bjvh7rlj0a60.png"/>
          <p:cNvPicPr>
            <a:picLocks noChangeAspect="1"/>
          </p:cNvPicPr>
          <p:nvPr/>
        </p:nvPicPr>
        <p:blipFill>
          <a:blip r:embed="rId4"/>
          <a:stretch>
            <a:fillRect/>
          </a:stretch>
        </p:blipFill>
        <p:spPr>
          <a:xfrm>
            <a:off x="9886204" y="4909876"/>
            <a:ext cx="1320800" cy="1371600"/>
          </a:xfrm>
          <a:prstGeom prst="rect">
            <a:avLst/>
          </a:prstGeom>
        </p:spPr>
      </p:pic>
      <p:pic>
        <p:nvPicPr>
          <p:cNvPr id="92" name="Image 2" descr="https://kimi-img.moonshot.cn/pub/slides/slides_tmpl/image/25-08-27-20:04:32-d2nf8k18bjvh7rlj0a6g.png"/>
          <p:cNvPicPr>
            <a:picLocks noChangeAspect="1"/>
          </p:cNvPicPr>
          <p:nvPr/>
        </p:nvPicPr>
        <p:blipFill>
          <a:blip r:embed="rId5"/>
          <a:stretch>
            <a:fillRect/>
          </a:stretch>
        </p:blipFill>
        <p:spPr>
          <a:xfrm>
            <a:off x="1356995" y="1202055"/>
            <a:ext cx="1041400" cy="962025"/>
          </a:xfrm>
          <a:prstGeom prst="rect">
            <a:avLst/>
          </a:prstGeom>
        </p:spPr>
      </p:pic>
      <p:sp>
        <p:nvSpPr>
          <p:cNvPr id="93" name="Shape 88"/>
          <p:cNvSpPr/>
          <p:nvPr/>
        </p:nvSpPr>
        <p:spPr>
          <a:xfrm>
            <a:off x="10762111" y="4770810"/>
            <a:ext cx="539750" cy="508001"/>
          </a:xfrm>
          <a:prstGeom prst="ellipse">
            <a:avLst/>
          </a:prstGeom>
          <a:solidFill>
            <a:srgbClr val="B2C4FF"/>
          </a:solidFill>
          <a:ln/>
        </p:spPr>
      </p:sp>
      <p:sp>
        <p:nvSpPr>
          <p:cNvPr id="94" name="Text 89"/>
          <p:cNvSpPr/>
          <p:nvPr/>
        </p:nvSpPr>
        <p:spPr>
          <a:xfrm>
            <a:off x="10762111" y="4770810"/>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95" name="Image 3" descr="https://kimi-img.moonshot.cn/pub/slides/slides_tmpl/image/25-08-27-20:04:32-d2nf8k18bjvh7rlj0a60.png"/>
          <p:cNvPicPr>
            <a:picLocks noChangeAspect="1"/>
          </p:cNvPicPr>
          <p:nvPr/>
        </p:nvPicPr>
        <p:blipFill>
          <a:blip r:embed="rId4"/>
          <a:stretch>
            <a:fillRect/>
          </a:stretch>
        </p:blipFill>
        <p:spPr>
          <a:xfrm>
            <a:off x="1223866" y="1735624"/>
            <a:ext cx="731154" cy="676035"/>
          </a:xfrm>
          <a:prstGeom prst="rect">
            <a:avLst/>
          </a:prstGeom>
        </p:spPr>
      </p:pic>
      <p:sp>
        <p:nvSpPr>
          <p:cNvPr id="96" name="Text 90"/>
          <p:cNvSpPr/>
          <p:nvPr/>
        </p:nvSpPr>
        <p:spPr>
          <a:xfrm>
            <a:off x="1010920" y="2968625"/>
            <a:ext cx="3543935" cy="768350"/>
          </a:xfrm>
          <a:prstGeom prst="rect">
            <a:avLst/>
          </a:prstGeom>
          <a:noFill/>
          <a:ln/>
        </p:spPr>
        <p:txBody>
          <a:bodyPr wrap="square" lIns="91440" tIns="45720" rIns="91440" bIns="45720" rtlCol="0" anchor="t">
            <a:spAutoFit/>
          </a:bodyPr>
          <a:lstStyle/>
          <a:p>
            <a:pPr>
              <a:lnSpc>
                <a:spcPct val="100000"/>
              </a:lnSpc>
            </a:pPr>
            <a:r>
              <a:rPr lang="en-US" sz="4400" b="1" dirty="0">
                <a:solidFill>
                  <a:srgbClr val="6D7ECC"/>
                </a:solidFill>
                <a:latin typeface="MiSans" pitchFamily="34" charset="0"/>
                <a:ea typeface="MiSans" pitchFamily="34" charset="-122"/>
                <a:cs typeface="MiSans" pitchFamily="34" charset="-120"/>
              </a:rPr>
              <a:t>Contents</a:t>
            </a:r>
            <a:endParaRPr lang="en-US" sz="1600" dirty="0"/>
          </a:p>
        </p:txBody>
      </p:sp>
      <p:sp>
        <p:nvSpPr>
          <p:cNvPr id="97" name="Text 91"/>
          <p:cNvSpPr/>
          <p:nvPr/>
        </p:nvSpPr>
        <p:spPr>
          <a:xfrm>
            <a:off x="6670914" y="728660"/>
            <a:ext cx="1041400"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01.</a:t>
            </a:r>
            <a:endParaRPr lang="en-US" sz="1600" dirty="0"/>
          </a:p>
        </p:txBody>
      </p:sp>
      <p:sp>
        <p:nvSpPr>
          <p:cNvPr id="98" name="Text 92"/>
          <p:cNvSpPr/>
          <p:nvPr/>
        </p:nvSpPr>
        <p:spPr>
          <a:xfrm>
            <a:off x="4100195" y="1610360"/>
            <a:ext cx="357886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Goals &amp; Kickoff</a:t>
            </a:r>
            <a:endParaRPr lang="en-US" sz="1600" dirty="0"/>
          </a:p>
        </p:txBody>
      </p:sp>
      <p:sp>
        <p:nvSpPr>
          <p:cNvPr id="99" name="Text 93"/>
          <p:cNvSpPr/>
          <p:nvPr/>
        </p:nvSpPr>
        <p:spPr>
          <a:xfrm>
            <a:off x="10260460" y="728660"/>
            <a:ext cx="1418033"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02.</a:t>
            </a:r>
            <a:endParaRPr lang="en-US" sz="1600" dirty="0"/>
          </a:p>
        </p:txBody>
      </p:sp>
      <p:sp>
        <p:nvSpPr>
          <p:cNvPr id="100" name="Text 94"/>
          <p:cNvSpPr/>
          <p:nvPr/>
        </p:nvSpPr>
        <p:spPr>
          <a:xfrm>
            <a:off x="8164830" y="1673225"/>
            <a:ext cx="3512820" cy="1137285"/>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ECC"/>
                </a:solidFill>
                <a:latin typeface="MiSans" pitchFamily="34" charset="0"/>
                <a:ea typeface="MiSans" pitchFamily="34" charset="-122"/>
                <a:cs typeface="MiSans" pitchFamily="34" charset="-120"/>
              </a:rPr>
              <a:t>Models &amp; Migrations</a:t>
            </a:r>
            <a:endParaRPr lang="en-US" sz="1600" dirty="0"/>
          </a:p>
        </p:txBody>
      </p:sp>
      <p:sp>
        <p:nvSpPr>
          <p:cNvPr id="101" name="Text 95"/>
          <p:cNvSpPr/>
          <p:nvPr/>
        </p:nvSpPr>
        <p:spPr>
          <a:xfrm>
            <a:off x="6666865" y="2537460"/>
            <a:ext cx="1751965"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03.</a:t>
            </a:r>
            <a:endParaRPr lang="en-US" sz="1600" dirty="0"/>
          </a:p>
        </p:txBody>
      </p:sp>
      <p:sp>
        <p:nvSpPr>
          <p:cNvPr id="102" name="Text 96"/>
          <p:cNvSpPr/>
          <p:nvPr/>
        </p:nvSpPr>
        <p:spPr>
          <a:xfrm>
            <a:off x="4100195" y="3418840"/>
            <a:ext cx="360807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Admin &amp; Shell</a:t>
            </a:r>
            <a:endParaRPr lang="en-US" sz="1600" dirty="0"/>
          </a:p>
        </p:txBody>
      </p:sp>
      <p:sp>
        <p:nvSpPr>
          <p:cNvPr id="103" name="Text 97"/>
          <p:cNvSpPr/>
          <p:nvPr/>
        </p:nvSpPr>
        <p:spPr>
          <a:xfrm>
            <a:off x="10260330" y="2537460"/>
            <a:ext cx="1668145"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04.</a:t>
            </a:r>
            <a:endParaRPr lang="en-US" sz="1600" dirty="0"/>
          </a:p>
        </p:txBody>
      </p:sp>
      <p:sp>
        <p:nvSpPr>
          <p:cNvPr id="104" name="Text 98"/>
          <p:cNvSpPr/>
          <p:nvPr/>
        </p:nvSpPr>
        <p:spPr>
          <a:xfrm>
            <a:off x="8164830" y="3408680"/>
            <a:ext cx="351282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Views &amp; Templates</a:t>
            </a:r>
            <a:endParaRPr lang="en-US" sz="1600" dirty="0"/>
          </a:p>
        </p:txBody>
      </p:sp>
      <p:sp>
        <p:nvSpPr>
          <p:cNvPr id="105" name="Text 99"/>
          <p:cNvSpPr/>
          <p:nvPr/>
        </p:nvSpPr>
        <p:spPr>
          <a:xfrm>
            <a:off x="6675755" y="4427220"/>
            <a:ext cx="1752600"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AAF"/>
                </a:solidFill>
                <a:latin typeface="MiSans" pitchFamily="34" charset="0"/>
                <a:ea typeface="MiSans" pitchFamily="34" charset="-122"/>
                <a:cs typeface="MiSans" pitchFamily="34" charset="-120"/>
              </a:rPr>
              <a:t>05.</a:t>
            </a:r>
            <a:endParaRPr lang="en-US" sz="1600" dirty="0"/>
          </a:p>
        </p:txBody>
      </p:sp>
      <p:sp>
        <p:nvSpPr>
          <p:cNvPr id="106" name="Text 100"/>
          <p:cNvSpPr/>
          <p:nvPr/>
        </p:nvSpPr>
        <p:spPr>
          <a:xfrm>
            <a:off x="4137660" y="5234940"/>
            <a:ext cx="3608070" cy="1198880"/>
          </a:xfrm>
          <a:prstGeom prst="rect">
            <a:avLst/>
          </a:prstGeom>
          <a:noFill/>
          <a:ln/>
        </p:spPr>
        <p:txBody>
          <a:bodyPr wrap="square" lIns="91440" tIns="45720" rIns="91440" bIns="45720" rtlCol="0" anchor="ctr">
            <a:spAutoFit/>
          </a:bodyPr>
          <a:lstStyle/>
          <a:p>
            <a:pPr algn="r">
              <a:lnSpc>
                <a:spcPct val="100000"/>
              </a:lnSpc>
            </a:pPr>
            <a:r>
              <a:rPr lang="en-US" sz="2400" dirty="0">
                <a:solidFill>
                  <a:srgbClr val="6D7AAF"/>
                </a:solidFill>
                <a:latin typeface="MiSans" pitchFamily="34" charset="0"/>
                <a:ea typeface="MiSans" pitchFamily="34" charset="-122"/>
                <a:cs typeface="MiSans" pitchFamily="34" charset="-120"/>
              </a:rPr>
              <a:t>Relationships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07</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Quiz &amp; Wrap</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C7D5FC"/>
        </a:solidFill>
        <a:effectLst/>
      </p:bgPr>
    </p:bg>
    <p:spTree>
      <p:nvGrpSpPr>
        <p:cNvPr id="1" name=""/>
        <p:cNvGrpSpPr/>
        <p:nvPr/>
      </p:nvGrpSpPr>
      <p:grpSpPr>
        <a:xfrm>
          <a:off x="0" y="0"/>
          <a:ext cx="0" cy="0"/>
          <a:chOff x="0" y="0"/>
          <a:chExt cx="0" cy="0"/>
        </a:xfrm>
      </p:grpSpPr>
      <p:pic>
        <p:nvPicPr>
          <p:cNvPr id="2" name="Image 0" descr="https://kimi-img.moonshot.cn/pub/slides/slides_tmpl/image/25-08-27-20:04:45-d2nf8n98bjvh7rlj0aqg.jpeg"/>
          <p:cNvPicPr>
            <a:picLocks noChangeAspect="1"/>
          </p:cNvPicPr>
          <p:nvPr/>
        </p:nvPicPr>
        <p:blipFill>
          <a:blip r:embed="rId3"/>
          <a:stretch>
            <a:fillRect/>
          </a:stretch>
        </p:blipFill>
        <p:spPr>
          <a:xfrm>
            <a:off x="8677969" y="0"/>
            <a:ext cx="3690359" cy="6858000"/>
          </a:xfrm>
          <a:prstGeom prst="rect">
            <a:avLst/>
          </a:prstGeom>
        </p:spPr>
      </p:pic>
      <p:sp>
        <p:nvSpPr>
          <p:cNvPr id="3" name="Shape 0"/>
          <p:cNvSpPr/>
          <p:nvPr/>
        </p:nvSpPr>
        <p:spPr>
          <a:xfrm>
            <a:off x="1059579" y="605009"/>
            <a:ext cx="133350" cy="137160"/>
          </a:xfrm>
          <a:prstGeom prst="ellipse">
            <a:avLst/>
          </a:prstGeom>
          <a:solidFill>
            <a:srgbClr val="FFFFFF"/>
          </a:solidFill>
          <a:ln/>
        </p:spPr>
      </p:sp>
      <p:sp>
        <p:nvSpPr>
          <p:cNvPr id="4" name="Text 1"/>
          <p:cNvSpPr/>
          <p:nvPr/>
        </p:nvSpPr>
        <p:spPr>
          <a:xfrm>
            <a:off x="1059579"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259604" y="605009"/>
            <a:ext cx="133350" cy="137160"/>
          </a:xfrm>
          <a:prstGeom prst="ellipse">
            <a:avLst/>
          </a:prstGeom>
          <a:solidFill>
            <a:srgbClr val="FFFFFF"/>
          </a:solidFill>
          <a:ln/>
        </p:spPr>
      </p:sp>
      <p:sp>
        <p:nvSpPr>
          <p:cNvPr id="6" name="Text 3"/>
          <p:cNvSpPr/>
          <p:nvPr/>
        </p:nvSpPr>
        <p:spPr>
          <a:xfrm>
            <a:off x="1259604"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459629" y="605009"/>
            <a:ext cx="133350" cy="137160"/>
          </a:xfrm>
          <a:prstGeom prst="ellipse">
            <a:avLst/>
          </a:prstGeom>
          <a:solidFill>
            <a:srgbClr val="FFFFFF"/>
          </a:solidFill>
          <a:ln/>
        </p:spPr>
      </p:sp>
      <p:sp>
        <p:nvSpPr>
          <p:cNvPr id="8" name="Text 5"/>
          <p:cNvSpPr/>
          <p:nvPr/>
        </p:nvSpPr>
        <p:spPr>
          <a:xfrm>
            <a:off x="1459629"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659654" y="605009"/>
            <a:ext cx="133350" cy="137160"/>
          </a:xfrm>
          <a:prstGeom prst="ellipse">
            <a:avLst/>
          </a:prstGeom>
          <a:solidFill>
            <a:srgbClr val="FFFFFF"/>
          </a:solidFill>
          <a:ln/>
        </p:spPr>
      </p:sp>
      <p:sp>
        <p:nvSpPr>
          <p:cNvPr id="10" name="Text 7"/>
          <p:cNvSpPr/>
          <p:nvPr/>
        </p:nvSpPr>
        <p:spPr>
          <a:xfrm>
            <a:off x="1659654" y="60500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856216" y="1345533"/>
            <a:ext cx="133350" cy="137160"/>
          </a:xfrm>
          <a:prstGeom prst="ellipse">
            <a:avLst/>
          </a:prstGeom>
          <a:solidFill>
            <a:srgbClr val="FFFFFF"/>
          </a:solidFill>
          <a:ln/>
        </p:spPr>
      </p:sp>
      <p:sp>
        <p:nvSpPr>
          <p:cNvPr id="12" name="Text 9"/>
          <p:cNvSpPr/>
          <p:nvPr/>
        </p:nvSpPr>
        <p:spPr>
          <a:xfrm>
            <a:off x="856216" y="134553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856216" y="1145507"/>
            <a:ext cx="133350" cy="137160"/>
          </a:xfrm>
          <a:prstGeom prst="ellipse">
            <a:avLst/>
          </a:prstGeom>
          <a:solidFill>
            <a:srgbClr val="FFFFFF"/>
          </a:solidFill>
          <a:ln/>
        </p:spPr>
      </p:sp>
      <p:sp>
        <p:nvSpPr>
          <p:cNvPr id="14" name="Text 11"/>
          <p:cNvSpPr/>
          <p:nvPr/>
        </p:nvSpPr>
        <p:spPr>
          <a:xfrm>
            <a:off x="856216" y="114550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856216" y="945482"/>
            <a:ext cx="133350" cy="137160"/>
          </a:xfrm>
          <a:prstGeom prst="ellipse">
            <a:avLst/>
          </a:prstGeom>
          <a:solidFill>
            <a:srgbClr val="FFFFFF"/>
          </a:solidFill>
          <a:ln/>
        </p:spPr>
      </p:sp>
      <p:sp>
        <p:nvSpPr>
          <p:cNvPr id="16" name="Text 13"/>
          <p:cNvSpPr/>
          <p:nvPr/>
        </p:nvSpPr>
        <p:spPr>
          <a:xfrm>
            <a:off x="856216" y="94548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856217" y="745458"/>
            <a:ext cx="133350" cy="137160"/>
          </a:xfrm>
          <a:prstGeom prst="ellipse">
            <a:avLst/>
          </a:prstGeom>
          <a:solidFill>
            <a:srgbClr val="FFFFFF"/>
          </a:solidFill>
          <a:ln/>
        </p:spPr>
      </p:sp>
      <p:sp>
        <p:nvSpPr>
          <p:cNvPr id="18" name="Text 15"/>
          <p:cNvSpPr/>
          <p:nvPr/>
        </p:nvSpPr>
        <p:spPr>
          <a:xfrm>
            <a:off x="856217" y="74545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p:cNvSpPr/>
          <p:nvPr/>
        </p:nvSpPr>
        <p:spPr>
          <a:xfrm>
            <a:off x="1108075" y="826770"/>
            <a:ext cx="6337935" cy="1462405"/>
          </a:xfrm>
          <a:prstGeom prst="rect">
            <a:avLst/>
          </a:prstGeom>
          <a:noFill/>
          <a:ln/>
        </p:spPr>
        <p:txBody>
          <a:bodyPr wrap="square" lIns="91440" tIns="45720" rIns="91440" bIns="45720" rtlCol="0" anchor="t"/>
          <a:lstStyle/>
          <a:p>
            <a:pPr algn="just">
              <a:lnSpc>
                <a:spcPct val="100000"/>
              </a:lnSpc>
            </a:pPr>
            <a:r>
              <a:rPr lang="en-US" sz="2800" dirty="0">
                <a:solidFill>
                  <a:srgbClr val="606C9A"/>
                </a:solidFill>
                <a:latin typeface="MiSans" pitchFamily="34" charset="0"/>
                <a:ea typeface="MiSans" pitchFamily="34" charset="-122"/>
                <a:cs typeface="MiSans" pitchFamily="34" charset="-120"/>
              </a:rPr>
              <a:t>Quick Quiz Challenge</a:t>
            </a:r>
            <a:endParaRPr lang="en-US" sz="1600" dirty="0"/>
          </a:p>
        </p:txBody>
      </p:sp>
      <p:sp>
        <p:nvSpPr>
          <p:cNvPr id="20" name="Shape 17"/>
          <p:cNvSpPr/>
          <p:nvPr/>
        </p:nvSpPr>
        <p:spPr>
          <a:xfrm>
            <a:off x="960070" y="1921539"/>
            <a:ext cx="228803" cy="212992"/>
          </a:xfrm>
          <a:prstGeom prst="ellipse">
            <a:avLst/>
          </a:prstGeom>
          <a:solidFill>
            <a:srgbClr val="000000">
              <a:alpha val="0"/>
            </a:srgbClr>
          </a:solidFill>
          <a:ln w="41275">
            <a:solidFill>
              <a:srgbClr val="FFFFFF"/>
            </a:solidFill>
            <a:prstDash val="solid"/>
          </a:ln>
        </p:spPr>
      </p:sp>
      <p:sp>
        <p:nvSpPr>
          <p:cNvPr id="21" name="Text 18"/>
          <p:cNvSpPr/>
          <p:nvPr/>
        </p:nvSpPr>
        <p:spPr>
          <a:xfrm>
            <a:off x="960070" y="192153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1036469" y="1962077"/>
            <a:ext cx="137562" cy="131914"/>
          </a:xfrm>
          <a:prstGeom prst="ellipse">
            <a:avLst/>
          </a:prstGeom>
          <a:solidFill>
            <a:srgbClr val="C1CEF6"/>
          </a:solidFill>
          <a:ln/>
        </p:spPr>
      </p:sp>
      <p:sp>
        <p:nvSpPr>
          <p:cNvPr id="23" name="Text 20"/>
          <p:cNvSpPr/>
          <p:nvPr/>
        </p:nvSpPr>
        <p:spPr>
          <a:xfrm>
            <a:off x="1036469" y="196207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78815" y="3482340"/>
            <a:ext cx="8752205" cy="1718945"/>
          </a:xfrm>
          <a:prstGeom prst="roundRect">
            <a:avLst>
              <a:gd name="adj" fmla="val 16667"/>
            </a:avLst>
          </a:prstGeom>
          <a:solidFill>
            <a:srgbClr val="F9F1DC"/>
          </a:solidFill>
          <a:ln/>
          <a:effectLst>
            <a:outerShdw blurRad="647378" dist="50800" dir="2700000" algn="bl" rotWithShape="0">
              <a:srgbClr val="6D7ECC">
                <a:alpha val="45882"/>
              </a:srgbClr>
            </a:outerShdw>
          </a:effectLst>
        </p:spPr>
      </p:sp>
      <p:sp>
        <p:nvSpPr>
          <p:cNvPr id="25" name="Text 22"/>
          <p:cNvSpPr/>
          <p:nvPr/>
        </p:nvSpPr>
        <p:spPr>
          <a:xfrm>
            <a:off x="678815" y="3482340"/>
            <a:ext cx="8752205" cy="1718945"/>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938747" y="3724315"/>
            <a:ext cx="228803" cy="212992"/>
          </a:xfrm>
          <a:prstGeom prst="ellipse">
            <a:avLst/>
          </a:prstGeom>
          <a:solidFill>
            <a:srgbClr val="000000">
              <a:alpha val="0"/>
            </a:srgbClr>
          </a:solidFill>
          <a:ln w="41275">
            <a:solidFill>
              <a:srgbClr val="FFFFFF"/>
            </a:solidFill>
            <a:prstDash val="solid"/>
          </a:ln>
        </p:spPr>
      </p:sp>
      <p:sp>
        <p:nvSpPr>
          <p:cNvPr id="27" name="Text 24"/>
          <p:cNvSpPr/>
          <p:nvPr/>
        </p:nvSpPr>
        <p:spPr>
          <a:xfrm>
            <a:off x="938747" y="372431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1015146" y="3764853"/>
            <a:ext cx="137562" cy="131914"/>
          </a:xfrm>
          <a:prstGeom prst="ellipse">
            <a:avLst/>
          </a:prstGeom>
          <a:solidFill>
            <a:srgbClr val="C1CEF6"/>
          </a:solidFill>
          <a:ln/>
        </p:spPr>
      </p:sp>
      <p:sp>
        <p:nvSpPr>
          <p:cNvPr id="29" name="Text 26"/>
          <p:cNvSpPr/>
          <p:nvPr/>
        </p:nvSpPr>
        <p:spPr>
          <a:xfrm>
            <a:off x="1015146" y="3764853"/>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920117" y="5382943"/>
            <a:ext cx="228803" cy="212992"/>
          </a:xfrm>
          <a:prstGeom prst="ellipse">
            <a:avLst/>
          </a:prstGeom>
          <a:solidFill>
            <a:srgbClr val="000000">
              <a:alpha val="0"/>
            </a:srgbClr>
          </a:solidFill>
          <a:ln w="41275">
            <a:solidFill>
              <a:srgbClr val="FFFFFF"/>
            </a:solidFill>
            <a:prstDash val="solid"/>
          </a:ln>
        </p:spPr>
      </p:sp>
      <p:sp>
        <p:nvSpPr>
          <p:cNvPr id="31" name="Text 28"/>
          <p:cNvSpPr/>
          <p:nvPr/>
        </p:nvSpPr>
        <p:spPr>
          <a:xfrm>
            <a:off x="920117" y="5382943"/>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9"/>
          <p:cNvSpPr/>
          <p:nvPr/>
        </p:nvSpPr>
        <p:spPr>
          <a:xfrm>
            <a:off x="996516" y="5423481"/>
            <a:ext cx="137562" cy="131914"/>
          </a:xfrm>
          <a:prstGeom prst="ellipse">
            <a:avLst/>
          </a:prstGeom>
          <a:solidFill>
            <a:srgbClr val="C1CEF6"/>
          </a:solidFill>
          <a:ln/>
        </p:spPr>
      </p:sp>
      <p:sp>
        <p:nvSpPr>
          <p:cNvPr id="33" name="Text 30"/>
          <p:cNvSpPr/>
          <p:nvPr/>
        </p:nvSpPr>
        <p:spPr>
          <a:xfrm>
            <a:off x="996516" y="5423481"/>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34" name="Image 1" descr="https://kimi-img.moonshot.cn/pub/slides/slides_tmpl/image/25-08-27-20:04:45-d2nf8n98bjvh7rlj0arg.jpeg"/>
          <p:cNvPicPr>
            <a:picLocks noChangeAspect="1"/>
          </p:cNvPicPr>
          <p:nvPr/>
        </p:nvPicPr>
        <p:blipFill>
          <a:blip r:embed="rId4"/>
          <a:stretch>
            <a:fillRect/>
          </a:stretch>
        </p:blipFill>
        <p:spPr>
          <a:xfrm>
            <a:off x="7800980" y="301521"/>
            <a:ext cx="1353928" cy="2102570"/>
          </a:xfrm>
          <a:prstGeom prst="rect">
            <a:avLst/>
          </a:prstGeom>
        </p:spPr>
      </p:pic>
      <p:sp>
        <p:nvSpPr>
          <p:cNvPr id="35" name="Text 31"/>
          <p:cNvSpPr/>
          <p:nvPr/>
        </p:nvSpPr>
        <p:spPr>
          <a:xfrm>
            <a:off x="1259604" y="1843553"/>
            <a:ext cx="6122428"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Multiple Choice</a:t>
            </a:r>
            <a:endParaRPr lang="en-US" sz="1600" dirty="0"/>
          </a:p>
        </p:txBody>
      </p:sp>
      <p:sp>
        <p:nvSpPr>
          <p:cNvPr id="36" name="Text 32"/>
          <p:cNvSpPr/>
          <p:nvPr/>
        </p:nvSpPr>
        <p:spPr>
          <a:xfrm>
            <a:off x="1074471" y="2403523"/>
            <a:ext cx="7418366" cy="738664"/>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Administer multiple-choice questions on model fields, ORM commands, and Admin usage to quickly assess learners' understanding of key concepts.</a:t>
            </a:r>
            <a:endParaRPr lang="en-US" sz="1600" dirty="0"/>
          </a:p>
        </p:txBody>
      </p:sp>
      <p:sp>
        <p:nvSpPr>
          <p:cNvPr id="37" name="Text 33"/>
          <p:cNvSpPr/>
          <p:nvPr/>
        </p:nvSpPr>
        <p:spPr>
          <a:xfrm>
            <a:off x="1280416" y="3667751"/>
            <a:ext cx="7871257"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Short Answer</a:t>
            </a:r>
            <a:endParaRPr lang="en-US" sz="1600" dirty="0"/>
          </a:p>
        </p:txBody>
      </p:sp>
      <p:sp>
        <p:nvSpPr>
          <p:cNvPr id="38" name="Text 34"/>
          <p:cNvSpPr/>
          <p:nvPr/>
        </p:nvSpPr>
        <p:spPr>
          <a:xfrm>
            <a:off x="1136772" y="4107808"/>
            <a:ext cx="8018136" cy="738664"/>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Ask learners to describe a One-to-Many relationship in their own words. This helps gauge their comprehension of relational database concepts.</a:t>
            </a:r>
            <a:endParaRPr lang="en-US" sz="1600" dirty="0"/>
          </a:p>
        </p:txBody>
      </p:sp>
      <p:sp>
        <p:nvSpPr>
          <p:cNvPr id="39" name="Text 35"/>
          <p:cNvSpPr/>
          <p:nvPr/>
        </p:nvSpPr>
        <p:spPr>
          <a:xfrm>
            <a:off x="1219651" y="5304957"/>
            <a:ext cx="7273186"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Practical Task</a:t>
            </a:r>
            <a:endParaRPr lang="en-US" sz="1600" dirty="0"/>
          </a:p>
        </p:txBody>
      </p:sp>
      <p:sp>
        <p:nvSpPr>
          <p:cNvPr id="40" name="Text 36"/>
          <p:cNvSpPr/>
          <p:nvPr/>
        </p:nvSpPr>
        <p:spPr>
          <a:xfrm>
            <a:off x="1059579" y="5776606"/>
            <a:ext cx="7433258" cy="738664"/>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Assign a practical task where learners add a post in the Admin interface and display it on a webpage to test their ability to integrate all learned skills.</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CF3DE"/>
        </a:solidFill>
        <a:effectLst/>
      </p:bgPr>
    </p:bg>
    <p:spTree>
      <p:nvGrpSpPr>
        <p:cNvPr id="1" name=""/>
        <p:cNvGrpSpPr/>
        <p:nvPr/>
      </p:nvGrpSpPr>
      <p:grpSpPr>
        <a:xfrm>
          <a:off x="0" y="0"/>
          <a:ext cx="0" cy="0"/>
          <a:chOff x="0" y="0"/>
          <a:chExt cx="0" cy="0"/>
        </a:xfrm>
      </p:grpSpPr>
      <p:sp>
        <p:nvSpPr>
          <p:cNvPr id="2" name="Shape 0"/>
          <p:cNvSpPr/>
          <p:nvPr/>
        </p:nvSpPr>
        <p:spPr>
          <a:xfrm>
            <a:off x="743842" y="520391"/>
            <a:ext cx="133350" cy="137160"/>
          </a:xfrm>
          <a:prstGeom prst="ellipse">
            <a:avLst/>
          </a:prstGeom>
          <a:solidFill>
            <a:srgbClr val="FFFFFF"/>
          </a:solidFill>
          <a:ln/>
        </p:spPr>
      </p:sp>
      <p:sp>
        <p:nvSpPr>
          <p:cNvPr id="3" name="Text 1"/>
          <p:cNvSpPr/>
          <p:nvPr/>
        </p:nvSpPr>
        <p:spPr>
          <a:xfrm>
            <a:off x="743842" y="52039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43867" y="520391"/>
            <a:ext cx="133350" cy="137160"/>
          </a:xfrm>
          <a:prstGeom prst="ellipse">
            <a:avLst/>
          </a:prstGeom>
          <a:solidFill>
            <a:srgbClr val="FFFFFF"/>
          </a:solidFill>
          <a:ln/>
        </p:spPr>
      </p:sp>
      <p:sp>
        <p:nvSpPr>
          <p:cNvPr id="5" name="Text 3"/>
          <p:cNvSpPr/>
          <p:nvPr/>
        </p:nvSpPr>
        <p:spPr>
          <a:xfrm>
            <a:off x="943867" y="52039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3892" y="520391"/>
            <a:ext cx="133350" cy="137160"/>
          </a:xfrm>
          <a:prstGeom prst="ellipse">
            <a:avLst/>
          </a:prstGeom>
          <a:solidFill>
            <a:srgbClr val="FFFFFF"/>
          </a:solidFill>
          <a:ln/>
        </p:spPr>
      </p:sp>
      <p:sp>
        <p:nvSpPr>
          <p:cNvPr id="7" name="Text 5"/>
          <p:cNvSpPr/>
          <p:nvPr/>
        </p:nvSpPr>
        <p:spPr>
          <a:xfrm>
            <a:off x="1143892" y="52039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343917" y="520391"/>
            <a:ext cx="133350" cy="137160"/>
          </a:xfrm>
          <a:prstGeom prst="ellipse">
            <a:avLst/>
          </a:prstGeom>
          <a:solidFill>
            <a:srgbClr val="FFFFFF"/>
          </a:solidFill>
          <a:ln/>
        </p:spPr>
      </p:sp>
      <p:sp>
        <p:nvSpPr>
          <p:cNvPr id="9" name="Text 7"/>
          <p:cNvSpPr/>
          <p:nvPr/>
        </p:nvSpPr>
        <p:spPr>
          <a:xfrm>
            <a:off x="1343917" y="52039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540480" y="1260915"/>
            <a:ext cx="133350" cy="137160"/>
          </a:xfrm>
          <a:prstGeom prst="ellipse">
            <a:avLst/>
          </a:prstGeom>
          <a:solidFill>
            <a:srgbClr val="FFFFFF"/>
          </a:solidFill>
          <a:ln/>
        </p:spPr>
      </p:sp>
      <p:sp>
        <p:nvSpPr>
          <p:cNvPr id="11" name="Text 9"/>
          <p:cNvSpPr/>
          <p:nvPr/>
        </p:nvSpPr>
        <p:spPr>
          <a:xfrm>
            <a:off x="540480" y="12609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540480" y="1060889"/>
            <a:ext cx="133350" cy="137160"/>
          </a:xfrm>
          <a:prstGeom prst="ellipse">
            <a:avLst/>
          </a:prstGeom>
          <a:solidFill>
            <a:srgbClr val="FFFFFF"/>
          </a:solidFill>
          <a:ln/>
        </p:spPr>
      </p:sp>
      <p:sp>
        <p:nvSpPr>
          <p:cNvPr id="13" name="Text 11"/>
          <p:cNvSpPr/>
          <p:nvPr/>
        </p:nvSpPr>
        <p:spPr>
          <a:xfrm>
            <a:off x="540480" y="106088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40480" y="860864"/>
            <a:ext cx="133350" cy="137160"/>
          </a:xfrm>
          <a:prstGeom prst="ellipse">
            <a:avLst/>
          </a:prstGeom>
          <a:solidFill>
            <a:srgbClr val="FFFFFF"/>
          </a:solidFill>
          <a:ln/>
        </p:spPr>
      </p:sp>
      <p:sp>
        <p:nvSpPr>
          <p:cNvPr id="15" name="Text 13"/>
          <p:cNvSpPr/>
          <p:nvPr/>
        </p:nvSpPr>
        <p:spPr>
          <a:xfrm>
            <a:off x="540480" y="86086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540480" y="660840"/>
            <a:ext cx="133350" cy="137160"/>
          </a:xfrm>
          <a:prstGeom prst="ellipse">
            <a:avLst/>
          </a:prstGeom>
          <a:solidFill>
            <a:srgbClr val="FFFFFF"/>
          </a:solidFill>
          <a:ln/>
        </p:spPr>
      </p:sp>
      <p:sp>
        <p:nvSpPr>
          <p:cNvPr id="17" name="Text 15"/>
          <p:cNvSpPr/>
          <p:nvPr/>
        </p:nvSpPr>
        <p:spPr>
          <a:xfrm>
            <a:off x="540480" y="6608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77875" y="683895"/>
            <a:ext cx="4934585" cy="1322705"/>
          </a:xfrm>
          <a:prstGeom prst="rect">
            <a:avLst/>
          </a:prstGeom>
          <a:noFill/>
          <a:ln/>
        </p:spPr>
        <p:txBody>
          <a:bodyPr wrap="square" lIns="91440" tIns="45720" rIns="91440" bIns="45720" rtlCol="0" anchor="ctr"/>
          <a:lstStyle/>
          <a:p>
            <a:pPr algn="just">
              <a:lnSpc>
                <a:spcPct val="100000"/>
              </a:lnSpc>
            </a:pPr>
            <a:r>
              <a:rPr lang="en-US" sz="2800" dirty="0">
                <a:solidFill>
                  <a:srgbClr val="606C9A"/>
                </a:solidFill>
                <a:latin typeface="MiSans" pitchFamily="34" charset="0"/>
                <a:ea typeface="MiSans" pitchFamily="34" charset="-122"/>
                <a:cs typeface="MiSans" pitchFamily="34" charset="-120"/>
              </a:rPr>
              <a:t>Wrap-Up &amp; Next Preview</a:t>
            </a:r>
            <a:endParaRPr lang="en-US" sz="1600" dirty="0"/>
          </a:p>
        </p:txBody>
      </p:sp>
      <p:sp>
        <p:nvSpPr>
          <p:cNvPr id="19" name="Shape 17"/>
          <p:cNvSpPr/>
          <p:nvPr/>
        </p:nvSpPr>
        <p:spPr>
          <a:xfrm>
            <a:off x="469017" y="2034887"/>
            <a:ext cx="273761" cy="268403"/>
          </a:xfrm>
          <a:prstGeom prst="ellipse">
            <a:avLst/>
          </a:prstGeom>
          <a:solidFill>
            <a:srgbClr val="000000">
              <a:alpha val="0"/>
            </a:srgbClr>
          </a:solidFill>
          <a:ln w="41275">
            <a:solidFill>
              <a:srgbClr val="FFFFFF"/>
            </a:solidFill>
            <a:prstDash val="solid"/>
          </a:ln>
        </p:spPr>
      </p:sp>
      <p:sp>
        <p:nvSpPr>
          <p:cNvPr id="20" name="Text 18"/>
          <p:cNvSpPr/>
          <p:nvPr/>
        </p:nvSpPr>
        <p:spPr>
          <a:xfrm>
            <a:off x="469017" y="2034887"/>
            <a:ext cx="273761" cy="268403"/>
          </a:xfrm>
          <a:prstGeom prst="rect">
            <a:avLst/>
          </a:prstGeom>
          <a:noFill/>
          <a:ln/>
        </p:spPr>
        <p:txBody>
          <a:bodyPr wrap="square" lIns="45720" tIns="91440" rIns="91440" bIns="45720" rtlCol="0" anchor="t"/>
          <a:lstStyle/>
          <a:p>
            <a:pPr>
              <a:lnSpc>
                <a:spcPct val="100000"/>
              </a:lnSpc>
            </a:pPr>
            <a:endParaRPr lang="en-US" sz="1600" dirty="0"/>
          </a:p>
        </p:txBody>
      </p:sp>
      <p:sp>
        <p:nvSpPr>
          <p:cNvPr id="21" name="Shape 19"/>
          <p:cNvSpPr/>
          <p:nvPr/>
        </p:nvSpPr>
        <p:spPr>
          <a:xfrm>
            <a:off x="560428" y="2085971"/>
            <a:ext cx="164592" cy="166233"/>
          </a:xfrm>
          <a:prstGeom prst="ellipse">
            <a:avLst/>
          </a:prstGeom>
          <a:solidFill>
            <a:srgbClr val="C1CEF6"/>
          </a:solidFill>
          <a:ln/>
        </p:spPr>
      </p:sp>
      <p:sp>
        <p:nvSpPr>
          <p:cNvPr id="22" name="Text 20"/>
          <p:cNvSpPr/>
          <p:nvPr/>
        </p:nvSpPr>
        <p:spPr>
          <a:xfrm>
            <a:off x="560428" y="2085971"/>
            <a:ext cx="164592" cy="166233"/>
          </a:xfrm>
          <a:prstGeom prst="rect">
            <a:avLst/>
          </a:prstGeom>
          <a:noFill/>
          <a:ln/>
        </p:spPr>
        <p:txBody>
          <a:bodyPr wrap="square" lIns="45720" tIns="91440" rIns="91440" bIns="45720" rtlCol="0" anchor="t"/>
          <a:lstStyle/>
          <a:p>
            <a:pPr>
              <a:lnSpc>
                <a:spcPct val="100000"/>
              </a:lnSpc>
            </a:pPr>
            <a:endParaRPr lang="en-US" sz="1600" dirty="0"/>
          </a:p>
        </p:txBody>
      </p:sp>
      <p:sp>
        <p:nvSpPr>
          <p:cNvPr id="23" name="Shape 21"/>
          <p:cNvSpPr/>
          <p:nvPr/>
        </p:nvSpPr>
        <p:spPr>
          <a:xfrm>
            <a:off x="469017" y="4508754"/>
            <a:ext cx="273761" cy="268403"/>
          </a:xfrm>
          <a:prstGeom prst="ellipse">
            <a:avLst/>
          </a:prstGeom>
          <a:solidFill>
            <a:srgbClr val="000000">
              <a:alpha val="0"/>
            </a:srgbClr>
          </a:solidFill>
          <a:ln w="41275">
            <a:solidFill>
              <a:srgbClr val="FFFFFF"/>
            </a:solidFill>
            <a:prstDash val="solid"/>
          </a:ln>
        </p:spPr>
      </p:sp>
      <p:sp>
        <p:nvSpPr>
          <p:cNvPr id="24" name="Text 22"/>
          <p:cNvSpPr/>
          <p:nvPr/>
        </p:nvSpPr>
        <p:spPr>
          <a:xfrm>
            <a:off x="469017" y="4508754"/>
            <a:ext cx="273761" cy="268403"/>
          </a:xfrm>
          <a:prstGeom prst="rect">
            <a:avLst/>
          </a:prstGeom>
          <a:noFill/>
          <a:ln/>
        </p:spPr>
        <p:txBody>
          <a:bodyPr wrap="square" lIns="45720" tIns="91440" rIns="91440" bIns="45720" rtlCol="0" anchor="t"/>
          <a:lstStyle/>
          <a:p>
            <a:pPr>
              <a:lnSpc>
                <a:spcPct val="100000"/>
              </a:lnSpc>
            </a:pPr>
            <a:endParaRPr lang="en-US" sz="1600" dirty="0"/>
          </a:p>
        </p:txBody>
      </p:sp>
      <p:sp>
        <p:nvSpPr>
          <p:cNvPr id="25" name="Shape 23"/>
          <p:cNvSpPr/>
          <p:nvPr/>
        </p:nvSpPr>
        <p:spPr>
          <a:xfrm>
            <a:off x="560428" y="4559838"/>
            <a:ext cx="164592" cy="166233"/>
          </a:xfrm>
          <a:prstGeom prst="ellipse">
            <a:avLst/>
          </a:prstGeom>
          <a:solidFill>
            <a:srgbClr val="C1CEF6"/>
          </a:solidFill>
          <a:ln/>
        </p:spPr>
      </p:sp>
      <p:sp>
        <p:nvSpPr>
          <p:cNvPr id="26" name="Text 24"/>
          <p:cNvSpPr/>
          <p:nvPr/>
        </p:nvSpPr>
        <p:spPr>
          <a:xfrm>
            <a:off x="560428" y="4559838"/>
            <a:ext cx="164592" cy="166233"/>
          </a:xfrm>
          <a:prstGeom prst="rect">
            <a:avLst/>
          </a:prstGeom>
          <a:noFill/>
          <a:ln/>
        </p:spPr>
        <p:txBody>
          <a:bodyPr wrap="square" lIns="45720" tIns="91440" rIns="91440" bIns="45720" rtlCol="0" anchor="t"/>
          <a:lstStyle/>
          <a:p>
            <a:pPr>
              <a:lnSpc>
                <a:spcPct val="100000"/>
              </a:lnSpc>
            </a:pPr>
            <a:endParaRPr lang="en-US" sz="1600" dirty="0"/>
          </a:p>
        </p:txBody>
      </p:sp>
      <p:pic>
        <p:nvPicPr>
          <p:cNvPr id="27" name="Image 0" descr="https://kimi-img.moonshot.cn/pub/slides/slides_tmpl/image/25-08-27-20:04:36-d2nf8l18bjvh7rlj0ab0.jpeg"/>
          <p:cNvPicPr>
            <a:picLocks noChangeAspect="1"/>
          </p:cNvPicPr>
          <p:nvPr/>
        </p:nvPicPr>
        <p:blipFill>
          <a:blip r:embed="rId3"/>
          <a:stretch>
            <a:fillRect/>
          </a:stretch>
        </p:blipFill>
        <p:spPr>
          <a:xfrm>
            <a:off x="6096000" y="19841"/>
            <a:ext cx="6095999" cy="6838159"/>
          </a:xfrm>
          <a:prstGeom prst="rect">
            <a:avLst/>
          </a:prstGeom>
        </p:spPr>
      </p:pic>
      <p:sp>
        <p:nvSpPr>
          <p:cNvPr id="28" name="Text 25"/>
          <p:cNvSpPr/>
          <p:nvPr/>
        </p:nvSpPr>
        <p:spPr>
          <a:xfrm>
            <a:off x="777875" y="2008505"/>
            <a:ext cx="4934585" cy="1169035"/>
          </a:xfrm>
          <a:prstGeom prst="rect">
            <a:avLst/>
          </a:prstGeom>
          <a:noFill/>
          <a:ln/>
        </p:spPr>
        <p:txBody>
          <a:bodyPr wrap="square" lIns="91440" tIns="45720" rIns="91440" bIns="45720" rtlCol="0" anchor="t"/>
          <a:lstStyle/>
          <a:p>
            <a:pPr algn="just">
              <a:lnSpc>
                <a:spcPct val="100000"/>
              </a:lnSpc>
            </a:pPr>
            <a:r>
              <a:rPr lang="en-US" sz="2000" dirty="0">
                <a:solidFill>
                  <a:srgbClr val="606C9A"/>
                </a:solidFill>
                <a:latin typeface="MiSans" pitchFamily="34" charset="0"/>
                <a:ea typeface="MiSans" pitchFamily="34" charset="-122"/>
                <a:cs typeface="MiSans" pitchFamily="34" charset="-120"/>
              </a:rPr>
              <a:t>Day 2 Summary</a:t>
            </a:r>
            <a:endParaRPr lang="en-US" sz="1600" dirty="0"/>
          </a:p>
        </p:txBody>
      </p:sp>
      <p:sp>
        <p:nvSpPr>
          <p:cNvPr id="29" name="Text 26"/>
          <p:cNvSpPr/>
          <p:nvPr/>
        </p:nvSpPr>
        <p:spPr>
          <a:xfrm>
            <a:off x="810260" y="2479040"/>
            <a:ext cx="4934585" cy="1769745"/>
          </a:xfrm>
          <a:prstGeom prst="rect">
            <a:avLst/>
          </a:prstGeom>
          <a:noFill/>
          <a:ln/>
        </p:spPr>
        <p:txBody>
          <a:bodyPr wrap="square" lIns="91440" tIns="45720" rIns="91440" bIns="45720" rtlCol="0" anchor="t"/>
          <a:lstStyle/>
          <a:p>
            <a:pPr>
              <a:lnSpc>
                <a:spcPct val="100000"/>
              </a:lnSpc>
            </a:pPr>
            <a:r>
              <a:rPr lang="en-US" sz="1600" dirty="0">
                <a:solidFill>
                  <a:srgbClr val="606C9A"/>
                </a:solidFill>
                <a:latin typeface="MiSans" pitchFamily="34" charset="0"/>
                <a:ea typeface="MiSans" pitchFamily="34" charset="-122"/>
                <a:cs typeface="MiSans" pitchFamily="34" charset="-120"/>
              </a:rPr>
              <a:t>Recap the key concepts covered today: models, migrations, Admin interface, ORM queries, template integration, and relationships. Highlight the importance of each component in building a Django application.</a:t>
            </a:r>
            <a:endParaRPr lang="en-US" sz="1600" dirty="0"/>
          </a:p>
        </p:txBody>
      </p:sp>
      <p:sp>
        <p:nvSpPr>
          <p:cNvPr id="30" name="Text 27"/>
          <p:cNvSpPr/>
          <p:nvPr/>
        </p:nvSpPr>
        <p:spPr>
          <a:xfrm>
            <a:off x="777663" y="4472248"/>
            <a:ext cx="4983898" cy="707886"/>
          </a:xfrm>
          <a:prstGeom prst="rect">
            <a:avLst/>
          </a:prstGeom>
          <a:noFill/>
          <a:ln/>
        </p:spPr>
        <p:txBody>
          <a:bodyPr wrap="square" lIns="91440" tIns="45720" rIns="91440" bIns="45720" rtlCol="0" anchor="t">
            <a:spAutoFit/>
          </a:bodyPr>
          <a:lstStyle/>
          <a:p>
            <a:pPr algn="just">
              <a:lnSpc>
                <a:spcPct val="100000"/>
              </a:lnSpc>
            </a:pPr>
            <a:r>
              <a:rPr lang="en-US" sz="2000" dirty="0">
                <a:solidFill>
                  <a:srgbClr val="606C9A"/>
                </a:solidFill>
                <a:latin typeface="MiSans" pitchFamily="34" charset="0"/>
                <a:ea typeface="MiSans" pitchFamily="34" charset="-122"/>
                <a:cs typeface="MiSans" pitchFamily="34" charset="-120"/>
              </a:rPr>
              <a:t>Preview Day 3</a:t>
            </a:r>
            <a:endParaRPr lang="en-US" sz="1600" dirty="0"/>
          </a:p>
        </p:txBody>
      </p:sp>
      <p:sp>
        <p:nvSpPr>
          <p:cNvPr id="31" name="Text 28"/>
          <p:cNvSpPr/>
          <p:nvPr/>
        </p:nvSpPr>
        <p:spPr>
          <a:xfrm>
            <a:off x="810517" y="5005494"/>
            <a:ext cx="4934300" cy="1322070"/>
          </a:xfrm>
          <a:prstGeom prst="rect">
            <a:avLst/>
          </a:prstGeom>
          <a:noFill/>
          <a:ln/>
        </p:spPr>
        <p:txBody>
          <a:bodyPr wrap="square" lIns="91440" tIns="45720" rIns="91440" bIns="45720" rtlCol="0" anchor="t">
            <a:spAutoFit/>
          </a:bodyPr>
          <a:lstStyle/>
          <a:p>
            <a:pPr>
              <a:lnSpc>
                <a:spcPct val="100000"/>
              </a:lnSpc>
            </a:pPr>
            <a:r>
              <a:rPr lang="en-US" sz="1600" dirty="0">
                <a:solidFill>
                  <a:srgbClr val="606C9A"/>
                </a:solidFill>
                <a:latin typeface="MiSans" pitchFamily="34" charset="0"/>
                <a:ea typeface="MiSans" pitchFamily="34" charset="-122"/>
                <a:cs typeface="MiSans" pitchFamily="34" charset="-120"/>
              </a:rPr>
              <a:t>Preview Day 3 topics, including forms, user input, POST requests, and validation. Encourage learners to experiment with different fields and relationships before the next session.</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9F1DC"/>
        </a:solidFill>
        <a:effectLst/>
      </p:bgPr>
    </p:bg>
    <p:spTree>
      <p:nvGrpSpPr>
        <p:cNvPr id="1" name=""/>
        <p:cNvGrpSpPr/>
        <p:nvPr/>
      </p:nvGrpSpPr>
      <p:grpSpPr>
        <a:xfrm>
          <a:off x="0" y="0"/>
          <a:ext cx="0" cy="0"/>
          <a:chOff x="0" y="0"/>
          <a:chExt cx="0" cy="0"/>
        </a:xfrm>
      </p:grpSpPr>
      <p:pic>
        <p:nvPicPr>
          <p:cNvPr id="2" name="Image 0" descr="https://kimi-img.moonshot.cn/pub/slides/slides_tmpl/image/25-08-27-20:04:37-d2nf8l98bjvh7rlj0ad0.jpg"/>
          <p:cNvPicPr>
            <a:picLocks noChangeAspect="1"/>
          </p:cNvPicPr>
          <p:nvPr/>
        </p:nvPicPr>
        <p:blipFill>
          <a:blip r:embed="rId3"/>
          <a:stretch>
            <a:fillRect/>
          </a:stretch>
        </p:blipFill>
        <p:spPr>
          <a:xfrm>
            <a:off x="0" y="-20003"/>
            <a:ext cx="12263122" cy="6898006"/>
          </a:xfrm>
          <a:prstGeom prst="rect">
            <a:avLst/>
          </a:prstGeom>
        </p:spPr>
      </p:pic>
      <p:sp>
        <p:nvSpPr>
          <p:cNvPr id="3" name="Text 0"/>
          <p:cNvSpPr/>
          <p:nvPr/>
        </p:nvSpPr>
        <p:spPr>
          <a:xfrm>
            <a:off x="3063240" y="2311248"/>
            <a:ext cx="6295390" cy="2400657"/>
          </a:xfrm>
          <a:prstGeom prst="rect">
            <a:avLst/>
          </a:prstGeom>
          <a:noFill/>
          <a:ln/>
        </p:spPr>
        <p:txBody>
          <a:bodyPr wrap="square" lIns="91440" tIns="45720" rIns="91440" bIns="45720" rtlCol="0" anchor="t">
            <a:spAutoFit/>
          </a:bodyPr>
          <a:lstStyle/>
          <a:p>
            <a:pPr>
              <a:lnSpc>
                <a:spcPct val="10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4" name="Text 1"/>
          <p:cNvSpPr/>
          <p:nvPr/>
        </p:nvSpPr>
        <p:spPr>
          <a:xfrm>
            <a:off x="7235190" y="4391660"/>
            <a:ext cx="4064000" cy="368300"/>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5" name="Shape 2"/>
          <p:cNvSpPr/>
          <p:nvPr/>
        </p:nvSpPr>
        <p:spPr>
          <a:xfrm>
            <a:off x="8414347" y="6381115"/>
            <a:ext cx="133350" cy="137160"/>
          </a:xfrm>
          <a:prstGeom prst="ellipse">
            <a:avLst/>
          </a:prstGeom>
          <a:solidFill>
            <a:srgbClr val="FFFFFF"/>
          </a:solidFill>
          <a:ln/>
        </p:spPr>
      </p:sp>
      <p:sp>
        <p:nvSpPr>
          <p:cNvPr id="6" name="Text 3"/>
          <p:cNvSpPr/>
          <p:nvPr/>
        </p:nvSpPr>
        <p:spPr>
          <a:xfrm>
            <a:off x="841434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8614372" y="6381115"/>
            <a:ext cx="133350" cy="137160"/>
          </a:xfrm>
          <a:prstGeom prst="ellipse">
            <a:avLst/>
          </a:prstGeom>
          <a:solidFill>
            <a:srgbClr val="FFFFFF"/>
          </a:solidFill>
          <a:ln/>
        </p:spPr>
      </p:sp>
      <p:sp>
        <p:nvSpPr>
          <p:cNvPr id="8" name="Text 5"/>
          <p:cNvSpPr/>
          <p:nvPr/>
        </p:nvSpPr>
        <p:spPr>
          <a:xfrm>
            <a:off x="861437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8814397" y="6381115"/>
            <a:ext cx="133350" cy="137160"/>
          </a:xfrm>
          <a:prstGeom prst="ellipse">
            <a:avLst/>
          </a:prstGeom>
          <a:solidFill>
            <a:srgbClr val="FFFFFF"/>
          </a:solidFill>
          <a:ln/>
        </p:spPr>
      </p:sp>
      <p:sp>
        <p:nvSpPr>
          <p:cNvPr id="10" name="Text 7"/>
          <p:cNvSpPr/>
          <p:nvPr/>
        </p:nvSpPr>
        <p:spPr>
          <a:xfrm>
            <a:off x="8814397"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9014422" y="6381115"/>
            <a:ext cx="133350" cy="137160"/>
          </a:xfrm>
          <a:prstGeom prst="ellipse">
            <a:avLst/>
          </a:prstGeom>
          <a:solidFill>
            <a:srgbClr val="FFFFFF"/>
          </a:solidFill>
          <a:ln/>
        </p:spPr>
      </p:sp>
      <p:sp>
        <p:nvSpPr>
          <p:cNvPr id="12" name="Text 9"/>
          <p:cNvSpPr/>
          <p:nvPr/>
        </p:nvSpPr>
        <p:spPr>
          <a:xfrm>
            <a:off x="9014422" y="638111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238250" y="789940"/>
            <a:ext cx="133350" cy="137160"/>
          </a:xfrm>
          <a:prstGeom prst="ellipse">
            <a:avLst/>
          </a:prstGeom>
          <a:solidFill>
            <a:srgbClr val="FFFFFF"/>
          </a:solidFill>
          <a:ln/>
        </p:spPr>
      </p:sp>
      <p:sp>
        <p:nvSpPr>
          <p:cNvPr id="14" name="Text 11"/>
          <p:cNvSpPr/>
          <p:nvPr/>
        </p:nvSpPr>
        <p:spPr>
          <a:xfrm>
            <a:off x="123825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438275" y="789940"/>
            <a:ext cx="133350" cy="137160"/>
          </a:xfrm>
          <a:prstGeom prst="ellipse">
            <a:avLst/>
          </a:prstGeom>
          <a:solidFill>
            <a:srgbClr val="FFFFFF"/>
          </a:solidFill>
          <a:ln/>
        </p:spPr>
      </p:sp>
      <p:sp>
        <p:nvSpPr>
          <p:cNvPr id="16" name="Text 13"/>
          <p:cNvSpPr/>
          <p:nvPr/>
        </p:nvSpPr>
        <p:spPr>
          <a:xfrm>
            <a:off x="143827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1638300" y="789940"/>
            <a:ext cx="133350" cy="137160"/>
          </a:xfrm>
          <a:prstGeom prst="ellipse">
            <a:avLst/>
          </a:prstGeom>
          <a:solidFill>
            <a:srgbClr val="FFFFFF"/>
          </a:solidFill>
          <a:ln/>
        </p:spPr>
      </p:sp>
      <p:sp>
        <p:nvSpPr>
          <p:cNvPr id="18" name="Text 15"/>
          <p:cNvSpPr/>
          <p:nvPr/>
        </p:nvSpPr>
        <p:spPr>
          <a:xfrm>
            <a:off x="1638300"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1838325" y="789940"/>
            <a:ext cx="133350" cy="137160"/>
          </a:xfrm>
          <a:prstGeom prst="ellipse">
            <a:avLst/>
          </a:prstGeom>
          <a:solidFill>
            <a:srgbClr val="FFFFFF"/>
          </a:solidFill>
          <a:ln/>
        </p:spPr>
      </p:sp>
      <p:sp>
        <p:nvSpPr>
          <p:cNvPr id="20" name="Text 17"/>
          <p:cNvSpPr/>
          <p:nvPr/>
        </p:nvSpPr>
        <p:spPr>
          <a:xfrm>
            <a:off x="1838325" y="78994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2934970" y="3863913"/>
            <a:ext cx="4064000" cy="460375"/>
          </a:xfrm>
          <a:prstGeom prst="rect">
            <a:avLst/>
          </a:prstGeom>
          <a:noFill/>
          <a:ln/>
        </p:spPr>
        <p:txBody>
          <a:bodyPr wrap="square" lIns="91440" tIns="45720" rIns="91440" bIns="45720" rtlCol="0" anchor="t">
            <a:spAutoFit/>
          </a:bodyPr>
          <a:lstStyle/>
          <a:p>
            <a:pPr>
              <a:lnSpc>
                <a:spcPct val="100000"/>
              </a:lnSpc>
            </a:pPr>
            <a:r>
              <a:rPr lang="en-US" sz="2400">
                <a:solidFill>
                  <a:srgbClr val="FFFFFF"/>
                </a:solidFill>
                <a:latin typeface="MiSans" pitchFamily="34" charset="0"/>
                <a:ea typeface="MiSans" pitchFamily="34" charset="-122"/>
                <a:cs typeface="MiSans" pitchFamily="34" charset="-120"/>
              </a:rPr>
              <a:t>Sean Wong</a:t>
            </a:r>
            <a:endParaRPr lang="en-US" sz="1600" dirty="0"/>
          </a:p>
        </p:txBody>
      </p:sp>
      <p:sp>
        <p:nvSpPr>
          <p:cNvPr id="22" name="Text 19"/>
          <p:cNvSpPr/>
          <p:nvPr/>
        </p:nvSpPr>
        <p:spPr>
          <a:xfrm>
            <a:off x="6637020" y="3907257"/>
            <a:ext cx="3035935" cy="460375"/>
          </a:xfrm>
          <a:prstGeom prst="rect">
            <a:avLst/>
          </a:prstGeom>
          <a:noFill/>
          <a:ln/>
        </p:spPr>
        <p:txBody>
          <a:bodyPr wrap="square" lIns="91440" tIns="45720" rIns="91440" bIns="45720" rtlCol="0" anchor="t">
            <a:spAutoFit/>
          </a:bodyPr>
          <a:lstStyle/>
          <a:p>
            <a:pPr>
              <a:lnSpc>
                <a:spcPct val="100000"/>
              </a:lnSpc>
            </a:pPr>
            <a:r>
              <a:rPr lang="en-US" sz="2400" dirty="0">
                <a:solidFill>
                  <a:srgbClr val="FFFFFF"/>
                </a:solidFill>
                <a:latin typeface="MiSans" pitchFamily="34" charset="0"/>
                <a:ea typeface="MiSans" pitchFamily="34" charset="-122"/>
                <a:cs typeface="MiSans" pitchFamily="34" charset="-120"/>
              </a:rPr>
              <a:t>2025/08/05</a:t>
            </a:r>
            <a:endParaRPr lang="en-US" sz="1600" dirty="0"/>
          </a:p>
        </p:txBody>
      </p:sp>
      <p:pic>
        <p:nvPicPr>
          <p:cNvPr id="23" name="Image 1" descr="https://kimi-img.moonshot.cn/pub/slides/slides_tmpl/image/25-08-27-20:04:32-d2nf8k18bjvh7rlj0a60.png"/>
          <p:cNvPicPr>
            <a:picLocks noChangeAspect="1"/>
          </p:cNvPicPr>
          <p:nvPr/>
        </p:nvPicPr>
        <p:blipFill>
          <a:blip r:embed="rId4"/>
          <a:stretch>
            <a:fillRect/>
          </a:stretch>
        </p:blipFill>
        <p:spPr>
          <a:xfrm>
            <a:off x="1311275" y="3907257"/>
            <a:ext cx="1320800" cy="1371600"/>
          </a:xfrm>
          <a:prstGeom prst="rect">
            <a:avLst/>
          </a:prstGeom>
        </p:spPr>
      </p:pic>
      <p:pic>
        <p:nvPicPr>
          <p:cNvPr id="24" name="Image 2" descr="https://kimi-img.moonshot.cn/pub/slides/slides_tmpl/image/25-08-27-20:04:32-d2nf8k18bjvh7rlj0a6g.png"/>
          <p:cNvPicPr>
            <a:picLocks noChangeAspect="1"/>
          </p:cNvPicPr>
          <p:nvPr/>
        </p:nvPicPr>
        <p:blipFill>
          <a:blip r:embed="rId5"/>
          <a:stretch>
            <a:fillRect/>
          </a:stretch>
        </p:blipFill>
        <p:spPr>
          <a:xfrm>
            <a:off x="10570172" y="1111250"/>
            <a:ext cx="983056" cy="907962"/>
          </a:xfrm>
          <a:prstGeom prst="rect">
            <a:avLst/>
          </a:prstGeom>
        </p:spPr>
      </p:pic>
      <p:sp>
        <p:nvSpPr>
          <p:cNvPr id="25" name="Shape 20"/>
          <p:cNvSpPr/>
          <p:nvPr/>
        </p:nvSpPr>
        <p:spPr>
          <a:xfrm>
            <a:off x="1101725" y="3958057"/>
            <a:ext cx="539750" cy="508001"/>
          </a:xfrm>
          <a:prstGeom prst="ellipse">
            <a:avLst/>
          </a:prstGeom>
          <a:solidFill>
            <a:srgbClr val="B2C4FF"/>
          </a:solidFill>
          <a:ln/>
        </p:spPr>
      </p:sp>
      <p:sp>
        <p:nvSpPr>
          <p:cNvPr id="26" name="Text 21"/>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3" descr="https://kimi-img.moonshot.cn/pub/slides/slides_tmpl/image/25-08-27-20:04:32-d2nf8k18bjvh7rlj0a60.png"/>
          <p:cNvPicPr>
            <a:picLocks noChangeAspect="1"/>
          </p:cNvPicPr>
          <p:nvPr/>
        </p:nvPicPr>
        <p:blipFill>
          <a:blip r:embed="rId4"/>
          <a:stretch>
            <a:fillRect/>
          </a:stretch>
        </p:blipFill>
        <p:spPr>
          <a:xfrm>
            <a:off x="11187651" y="1515914"/>
            <a:ext cx="731154" cy="676035"/>
          </a:xfrm>
          <a:prstGeom prst="rect">
            <a:avLst/>
          </a:prstGeom>
        </p:spPr>
      </p:pic>
      <p:sp>
        <p:nvSpPr>
          <p:cNvPr id="28" name="Shape 22"/>
          <p:cNvSpPr/>
          <p:nvPr/>
        </p:nvSpPr>
        <p:spPr>
          <a:xfrm>
            <a:off x="10565765" y="5609590"/>
            <a:ext cx="133350" cy="137160"/>
          </a:xfrm>
          <a:prstGeom prst="ellipse">
            <a:avLst/>
          </a:prstGeom>
          <a:solidFill>
            <a:srgbClr val="FFFFFF"/>
          </a:solidFill>
          <a:ln/>
        </p:spPr>
      </p:sp>
      <p:sp>
        <p:nvSpPr>
          <p:cNvPr id="29" name="Text 23"/>
          <p:cNvSpPr/>
          <p:nvPr/>
        </p:nvSpPr>
        <p:spPr>
          <a:xfrm>
            <a:off x="1056576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4"/>
          <p:cNvSpPr/>
          <p:nvPr/>
        </p:nvSpPr>
        <p:spPr>
          <a:xfrm>
            <a:off x="10765790" y="5609590"/>
            <a:ext cx="133350" cy="137160"/>
          </a:xfrm>
          <a:prstGeom prst="ellipse">
            <a:avLst/>
          </a:prstGeom>
          <a:solidFill>
            <a:srgbClr val="FFFFFF"/>
          </a:solidFill>
          <a:ln/>
        </p:spPr>
      </p:sp>
      <p:sp>
        <p:nvSpPr>
          <p:cNvPr id="31" name="Text 25"/>
          <p:cNvSpPr/>
          <p:nvPr/>
        </p:nvSpPr>
        <p:spPr>
          <a:xfrm>
            <a:off x="1076579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6"/>
          <p:cNvSpPr/>
          <p:nvPr/>
        </p:nvSpPr>
        <p:spPr>
          <a:xfrm>
            <a:off x="10965815" y="5609590"/>
            <a:ext cx="133350" cy="137160"/>
          </a:xfrm>
          <a:prstGeom prst="ellipse">
            <a:avLst/>
          </a:prstGeom>
          <a:solidFill>
            <a:srgbClr val="FFFFFF"/>
          </a:solidFill>
          <a:ln/>
        </p:spPr>
      </p:sp>
      <p:sp>
        <p:nvSpPr>
          <p:cNvPr id="33" name="Text 27"/>
          <p:cNvSpPr/>
          <p:nvPr/>
        </p:nvSpPr>
        <p:spPr>
          <a:xfrm>
            <a:off x="10965815"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8"/>
          <p:cNvSpPr/>
          <p:nvPr/>
        </p:nvSpPr>
        <p:spPr>
          <a:xfrm>
            <a:off x="11165840" y="5609590"/>
            <a:ext cx="133350" cy="137160"/>
          </a:xfrm>
          <a:prstGeom prst="ellipse">
            <a:avLst/>
          </a:prstGeom>
          <a:solidFill>
            <a:srgbClr val="FFFFFF"/>
          </a:solidFill>
          <a:ln/>
        </p:spPr>
      </p:sp>
      <p:sp>
        <p:nvSpPr>
          <p:cNvPr id="35" name="Text 29"/>
          <p:cNvSpPr/>
          <p:nvPr/>
        </p:nvSpPr>
        <p:spPr>
          <a:xfrm>
            <a:off x="11165840" y="560959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0"/>
          <p:cNvSpPr/>
          <p:nvPr/>
        </p:nvSpPr>
        <p:spPr>
          <a:xfrm>
            <a:off x="523388" y="5746751"/>
            <a:ext cx="133350" cy="137160"/>
          </a:xfrm>
          <a:prstGeom prst="ellipse">
            <a:avLst/>
          </a:prstGeom>
          <a:solidFill>
            <a:srgbClr val="FFFFFF"/>
          </a:solidFill>
          <a:ln/>
        </p:spPr>
      </p:sp>
      <p:sp>
        <p:nvSpPr>
          <p:cNvPr id="37" name="Text 31"/>
          <p:cNvSpPr/>
          <p:nvPr/>
        </p:nvSpPr>
        <p:spPr>
          <a:xfrm>
            <a:off x="523388" y="574675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2"/>
          <p:cNvSpPr/>
          <p:nvPr/>
        </p:nvSpPr>
        <p:spPr>
          <a:xfrm>
            <a:off x="523388" y="5546725"/>
            <a:ext cx="133350" cy="137160"/>
          </a:xfrm>
          <a:prstGeom prst="ellipse">
            <a:avLst/>
          </a:prstGeom>
          <a:solidFill>
            <a:srgbClr val="FFFFFF"/>
          </a:solidFill>
          <a:ln/>
        </p:spPr>
      </p:sp>
      <p:sp>
        <p:nvSpPr>
          <p:cNvPr id="39" name="Text 33"/>
          <p:cNvSpPr/>
          <p:nvPr/>
        </p:nvSpPr>
        <p:spPr>
          <a:xfrm>
            <a:off x="523388" y="554672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4"/>
          <p:cNvSpPr/>
          <p:nvPr/>
        </p:nvSpPr>
        <p:spPr>
          <a:xfrm>
            <a:off x="523388" y="5346700"/>
            <a:ext cx="133350" cy="137160"/>
          </a:xfrm>
          <a:prstGeom prst="ellipse">
            <a:avLst/>
          </a:prstGeom>
          <a:solidFill>
            <a:srgbClr val="FFFFFF"/>
          </a:solidFill>
          <a:ln/>
        </p:spPr>
      </p:sp>
      <p:sp>
        <p:nvSpPr>
          <p:cNvPr id="41" name="Text 35"/>
          <p:cNvSpPr/>
          <p:nvPr/>
        </p:nvSpPr>
        <p:spPr>
          <a:xfrm>
            <a:off x="523388" y="534670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36"/>
          <p:cNvSpPr/>
          <p:nvPr/>
        </p:nvSpPr>
        <p:spPr>
          <a:xfrm>
            <a:off x="523388" y="5146676"/>
            <a:ext cx="133350" cy="137160"/>
          </a:xfrm>
          <a:prstGeom prst="ellipse">
            <a:avLst/>
          </a:prstGeom>
          <a:solidFill>
            <a:srgbClr val="FFFFFF"/>
          </a:solidFill>
          <a:ln/>
        </p:spPr>
      </p:sp>
      <p:sp>
        <p:nvSpPr>
          <p:cNvPr id="43" name="Text 37"/>
          <p:cNvSpPr/>
          <p:nvPr/>
        </p:nvSpPr>
        <p:spPr>
          <a:xfrm>
            <a:off x="523388" y="514667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38"/>
          <p:cNvSpPr/>
          <p:nvPr/>
        </p:nvSpPr>
        <p:spPr>
          <a:xfrm>
            <a:off x="523388" y="6539866"/>
            <a:ext cx="133350" cy="137160"/>
          </a:xfrm>
          <a:prstGeom prst="ellipse">
            <a:avLst/>
          </a:prstGeom>
          <a:solidFill>
            <a:srgbClr val="FFFFFF"/>
          </a:solidFill>
          <a:ln/>
        </p:spPr>
      </p:sp>
      <p:sp>
        <p:nvSpPr>
          <p:cNvPr id="45" name="Text 39"/>
          <p:cNvSpPr/>
          <p:nvPr/>
        </p:nvSpPr>
        <p:spPr>
          <a:xfrm>
            <a:off x="523388" y="6539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0"/>
          <p:cNvSpPr/>
          <p:nvPr/>
        </p:nvSpPr>
        <p:spPr>
          <a:xfrm>
            <a:off x="523388" y="6339841"/>
            <a:ext cx="133350" cy="137160"/>
          </a:xfrm>
          <a:prstGeom prst="ellipse">
            <a:avLst/>
          </a:prstGeom>
          <a:solidFill>
            <a:srgbClr val="FFFFFF"/>
          </a:solidFill>
          <a:ln/>
        </p:spPr>
      </p:sp>
      <p:sp>
        <p:nvSpPr>
          <p:cNvPr id="47" name="Text 41"/>
          <p:cNvSpPr/>
          <p:nvPr/>
        </p:nvSpPr>
        <p:spPr>
          <a:xfrm>
            <a:off x="523388" y="6339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2"/>
          <p:cNvSpPr/>
          <p:nvPr/>
        </p:nvSpPr>
        <p:spPr>
          <a:xfrm>
            <a:off x="523388" y="6139816"/>
            <a:ext cx="133350" cy="137160"/>
          </a:xfrm>
          <a:prstGeom prst="ellipse">
            <a:avLst/>
          </a:prstGeom>
          <a:solidFill>
            <a:srgbClr val="FFFFFF"/>
          </a:solidFill>
          <a:ln/>
        </p:spPr>
      </p:sp>
      <p:sp>
        <p:nvSpPr>
          <p:cNvPr id="49" name="Text 43"/>
          <p:cNvSpPr/>
          <p:nvPr/>
        </p:nvSpPr>
        <p:spPr>
          <a:xfrm>
            <a:off x="523388" y="6139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4"/>
          <p:cNvSpPr/>
          <p:nvPr/>
        </p:nvSpPr>
        <p:spPr>
          <a:xfrm>
            <a:off x="523388" y="5939792"/>
            <a:ext cx="133350" cy="137160"/>
          </a:xfrm>
          <a:prstGeom prst="ellipse">
            <a:avLst/>
          </a:prstGeom>
          <a:solidFill>
            <a:srgbClr val="FFFFFF"/>
          </a:solidFill>
          <a:ln/>
        </p:spPr>
      </p:sp>
      <p:sp>
        <p:nvSpPr>
          <p:cNvPr id="51" name="Text 45"/>
          <p:cNvSpPr/>
          <p:nvPr/>
        </p:nvSpPr>
        <p:spPr>
          <a:xfrm>
            <a:off x="523388" y="5939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2" name="Shape 46"/>
          <p:cNvSpPr/>
          <p:nvPr/>
        </p:nvSpPr>
        <p:spPr>
          <a:xfrm>
            <a:off x="11468678" y="3041866"/>
            <a:ext cx="133350" cy="137160"/>
          </a:xfrm>
          <a:prstGeom prst="ellipse">
            <a:avLst/>
          </a:prstGeom>
          <a:solidFill>
            <a:srgbClr val="FFFFFF"/>
          </a:solidFill>
          <a:ln/>
        </p:spPr>
      </p:sp>
      <p:sp>
        <p:nvSpPr>
          <p:cNvPr id="53" name="Text 47"/>
          <p:cNvSpPr/>
          <p:nvPr/>
        </p:nvSpPr>
        <p:spPr>
          <a:xfrm>
            <a:off x="11468678" y="304186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4" name="Shape 48"/>
          <p:cNvSpPr/>
          <p:nvPr/>
        </p:nvSpPr>
        <p:spPr>
          <a:xfrm>
            <a:off x="11468678" y="2841841"/>
            <a:ext cx="133350" cy="137160"/>
          </a:xfrm>
          <a:prstGeom prst="ellipse">
            <a:avLst/>
          </a:prstGeom>
          <a:solidFill>
            <a:srgbClr val="FFFFFF"/>
          </a:solidFill>
          <a:ln/>
        </p:spPr>
      </p:sp>
      <p:sp>
        <p:nvSpPr>
          <p:cNvPr id="55" name="Text 49"/>
          <p:cNvSpPr/>
          <p:nvPr/>
        </p:nvSpPr>
        <p:spPr>
          <a:xfrm>
            <a:off x="11468678" y="284184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6" name="Shape 50"/>
          <p:cNvSpPr/>
          <p:nvPr/>
        </p:nvSpPr>
        <p:spPr>
          <a:xfrm>
            <a:off x="11468678" y="2641816"/>
            <a:ext cx="133350" cy="137160"/>
          </a:xfrm>
          <a:prstGeom prst="ellipse">
            <a:avLst/>
          </a:prstGeom>
          <a:solidFill>
            <a:srgbClr val="FFFFFF"/>
          </a:solidFill>
          <a:ln/>
        </p:spPr>
      </p:sp>
      <p:sp>
        <p:nvSpPr>
          <p:cNvPr id="57" name="Text 51"/>
          <p:cNvSpPr/>
          <p:nvPr/>
        </p:nvSpPr>
        <p:spPr>
          <a:xfrm>
            <a:off x="11468678" y="264181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8" name="Shape 52"/>
          <p:cNvSpPr/>
          <p:nvPr/>
        </p:nvSpPr>
        <p:spPr>
          <a:xfrm>
            <a:off x="11468678" y="2441792"/>
            <a:ext cx="133350" cy="137160"/>
          </a:xfrm>
          <a:prstGeom prst="ellipse">
            <a:avLst/>
          </a:prstGeom>
          <a:solidFill>
            <a:srgbClr val="FFFFFF"/>
          </a:solidFill>
          <a:ln/>
        </p:spPr>
      </p:sp>
      <p:sp>
        <p:nvSpPr>
          <p:cNvPr id="59" name="Text 53"/>
          <p:cNvSpPr/>
          <p:nvPr/>
        </p:nvSpPr>
        <p:spPr>
          <a:xfrm>
            <a:off x="11468678" y="244179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0" name="Shape 54"/>
          <p:cNvSpPr/>
          <p:nvPr/>
        </p:nvSpPr>
        <p:spPr>
          <a:xfrm>
            <a:off x="11468678" y="3834983"/>
            <a:ext cx="133350" cy="137160"/>
          </a:xfrm>
          <a:prstGeom prst="ellipse">
            <a:avLst/>
          </a:prstGeom>
          <a:solidFill>
            <a:srgbClr val="FFFFFF"/>
          </a:solidFill>
          <a:ln/>
        </p:spPr>
      </p:sp>
      <p:sp>
        <p:nvSpPr>
          <p:cNvPr id="61" name="Text 55"/>
          <p:cNvSpPr/>
          <p:nvPr/>
        </p:nvSpPr>
        <p:spPr>
          <a:xfrm>
            <a:off x="11468678" y="383498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2" name="Shape 56"/>
          <p:cNvSpPr/>
          <p:nvPr/>
        </p:nvSpPr>
        <p:spPr>
          <a:xfrm>
            <a:off x="11468678" y="3634957"/>
            <a:ext cx="133350" cy="137160"/>
          </a:xfrm>
          <a:prstGeom prst="ellipse">
            <a:avLst/>
          </a:prstGeom>
          <a:solidFill>
            <a:srgbClr val="FFFFFF"/>
          </a:solidFill>
          <a:ln/>
        </p:spPr>
      </p:sp>
      <p:sp>
        <p:nvSpPr>
          <p:cNvPr id="63" name="Text 57"/>
          <p:cNvSpPr/>
          <p:nvPr/>
        </p:nvSpPr>
        <p:spPr>
          <a:xfrm>
            <a:off x="11468678" y="3634957"/>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4" name="Shape 58"/>
          <p:cNvSpPr/>
          <p:nvPr/>
        </p:nvSpPr>
        <p:spPr>
          <a:xfrm>
            <a:off x="11468678" y="3434932"/>
            <a:ext cx="133350" cy="137160"/>
          </a:xfrm>
          <a:prstGeom prst="ellipse">
            <a:avLst/>
          </a:prstGeom>
          <a:solidFill>
            <a:srgbClr val="FFFFFF"/>
          </a:solidFill>
          <a:ln/>
        </p:spPr>
      </p:sp>
      <p:sp>
        <p:nvSpPr>
          <p:cNvPr id="65" name="Text 59"/>
          <p:cNvSpPr/>
          <p:nvPr/>
        </p:nvSpPr>
        <p:spPr>
          <a:xfrm>
            <a:off x="11468678" y="343493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6" name="Shape 60"/>
          <p:cNvSpPr/>
          <p:nvPr/>
        </p:nvSpPr>
        <p:spPr>
          <a:xfrm>
            <a:off x="11468678" y="3234908"/>
            <a:ext cx="133350" cy="137160"/>
          </a:xfrm>
          <a:prstGeom prst="ellipse">
            <a:avLst/>
          </a:prstGeom>
          <a:solidFill>
            <a:srgbClr val="FFFFFF"/>
          </a:solidFill>
          <a:ln/>
        </p:spPr>
      </p:sp>
      <p:sp>
        <p:nvSpPr>
          <p:cNvPr id="67" name="Text 61"/>
          <p:cNvSpPr/>
          <p:nvPr/>
        </p:nvSpPr>
        <p:spPr>
          <a:xfrm>
            <a:off x="11468678" y="3234908"/>
            <a:ext cx="133350" cy="13716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flip="none" rotWithShape="0">
          <a:gsLst>
            <a:gs pos="0">
              <a:srgbClr val="C7D5FC"/>
            </a:gs>
            <a:gs pos="4000">
              <a:srgbClr val="C7D5FC"/>
            </a:gs>
            <a:gs pos="46000">
              <a:srgbClr val="FFF1C1">
                <a:alpha val="84000"/>
              </a:srgbClr>
            </a:gs>
            <a:gs pos="83000">
              <a:srgbClr val="D8E1FD"/>
            </a:gs>
            <a:gs pos="100000">
              <a:srgbClr val="D8E1FD"/>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Shape 0"/>
          <p:cNvSpPr/>
          <p:nvPr/>
        </p:nvSpPr>
        <p:spPr>
          <a:xfrm>
            <a:off x="1119672" y="908419"/>
            <a:ext cx="133350" cy="137160"/>
          </a:xfrm>
          <a:prstGeom prst="ellipse">
            <a:avLst/>
          </a:prstGeom>
          <a:solidFill>
            <a:srgbClr val="FFFFFF"/>
          </a:solidFill>
          <a:ln/>
        </p:spPr>
      </p:sp>
      <p:sp>
        <p:nvSpPr>
          <p:cNvPr id="3" name="Text 1"/>
          <p:cNvSpPr/>
          <p:nvPr/>
        </p:nvSpPr>
        <p:spPr>
          <a:xfrm>
            <a:off x="1119672" y="9084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319697" y="908419"/>
            <a:ext cx="133350" cy="137160"/>
          </a:xfrm>
          <a:prstGeom prst="ellipse">
            <a:avLst/>
          </a:prstGeom>
          <a:solidFill>
            <a:srgbClr val="FFFFFF"/>
          </a:solidFill>
          <a:ln/>
        </p:spPr>
      </p:sp>
      <p:sp>
        <p:nvSpPr>
          <p:cNvPr id="5" name="Text 3"/>
          <p:cNvSpPr/>
          <p:nvPr/>
        </p:nvSpPr>
        <p:spPr>
          <a:xfrm>
            <a:off x="1319697" y="9084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519722" y="908419"/>
            <a:ext cx="133350" cy="137160"/>
          </a:xfrm>
          <a:prstGeom prst="ellipse">
            <a:avLst/>
          </a:prstGeom>
          <a:solidFill>
            <a:srgbClr val="FFFFFF"/>
          </a:solidFill>
          <a:ln/>
        </p:spPr>
      </p:sp>
      <p:sp>
        <p:nvSpPr>
          <p:cNvPr id="7" name="Text 5"/>
          <p:cNvSpPr/>
          <p:nvPr/>
        </p:nvSpPr>
        <p:spPr>
          <a:xfrm>
            <a:off x="1519722" y="9084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719747" y="908419"/>
            <a:ext cx="133350" cy="137160"/>
          </a:xfrm>
          <a:prstGeom prst="ellipse">
            <a:avLst/>
          </a:prstGeom>
          <a:solidFill>
            <a:srgbClr val="FFFFFF"/>
          </a:solidFill>
          <a:ln/>
        </p:spPr>
      </p:sp>
      <p:sp>
        <p:nvSpPr>
          <p:cNvPr id="9" name="Text 7"/>
          <p:cNvSpPr/>
          <p:nvPr/>
        </p:nvSpPr>
        <p:spPr>
          <a:xfrm>
            <a:off x="1719747" y="9084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010920" y="1225550"/>
            <a:ext cx="3543935" cy="768350"/>
          </a:xfrm>
          <a:prstGeom prst="rect">
            <a:avLst/>
          </a:prstGeom>
          <a:noFill/>
          <a:ln/>
        </p:spPr>
        <p:txBody>
          <a:bodyPr wrap="square" lIns="91440" tIns="45720" rIns="91440" bIns="45720" rtlCol="0" anchor="t">
            <a:spAutoFit/>
          </a:bodyPr>
          <a:lstStyle/>
          <a:p>
            <a:pPr>
              <a:lnSpc>
                <a:spcPct val="100000"/>
              </a:lnSpc>
            </a:pPr>
            <a:r>
              <a:rPr lang="en-US" sz="4400" b="1" dirty="0">
                <a:solidFill>
                  <a:srgbClr val="6D7ECC"/>
                </a:solidFill>
                <a:latin typeface="MiSans" pitchFamily="34" charset="0"/>
                <a:ea typeface="MiSans" pitchFamily="34" charset="-122"/>
                <a:cs typeface="MiSans" pitchFamily="34" charset="-120"/>
              </a:rPr>
              <a:t>Contents</a:t>
            </a:r>
            <a:endParaRPr lang="en-US" sz="1600" dirty="0"/>
          </a:p>
        </p:txBody>
      </p:sp>
      <p:sp>
        <p:nvSpPr>
          <p:cNvPr id="11" name="Shape 9"/>
          <p:cNvSpPr/>
          <p:nvPr/>
        </p:nvSpPr>
        <p:spPr>
          <a:xfrm>
            <a:off x="2166103" y="3971499"/>
            <a:ext cx="133350" cy="137160"/>
          </a:xfrm>
          <a:prstGeom prst="ellipse">
            <a:avLst/>
          </a:prstGeom>
          <a:solidFill>
            <a:srgbClr val="FFFFFF"/>
          </a:solidFill>
          <a:ln/>
        </p:spPr>
      </p:sp>
      <p:sp>
        <p:nvSpPr>
          <p:cNvPr id="12" name="Text 10"/>
          <p:cNvSpPr/>
          <p:nvPr/>
        </p:nvSpPr>
        <p:spPr>
          <a:xfrm>
            <a:off x="2166103"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2366128" y="3971499"/>
            <a:ext cx="133350" cy="137160"/>
          </a:xfrm>
          <a:prstGeom prst="ellipse">
            <a:avLst/>
          </a:prstGeom>
          <a:solidFill>
            <a:srgbClr val="FFFFFF"/>
          </a:solidFill>
          <a:ln/>
        </p:spPr>
      </p:sp>
      <p:sp>
        <p:nvSpPr>
          <p:cNvPr id="14" name="Text 12"/>
          <p:cNvSpPr/>
          <p:nvPr/>
        </p:nvSpPr>
        <p:spPr>
          <a:xfrm>
            <a:off x="2366128"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2566153" y="3971499"/>
            <a:ext cx="133350" cy="137160"/>
          </a:xfrm>
          <a:prstGeom prst="ellipse">
            <a:avLst/>
          </a:prstGeom>
          <a:solidFill>
            <a:srgbClr val="FFFFFF"/>
          </a:solidFill>
          <a:ln/>
        </p:spPr>
      </p:sp>
      <p:sp>
        <p:nvSpPr>
          <p:cNvPr id="16" name="Text 14"/>
          <p:cNvSpPr/>
          <p:nvPr/>
        </p:nvSpPr>
        <p:spPr>
          <a:xfrm>
            <a:off x="2566153"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2766178" y="3971499"/>
            <a:ext cx="133350" cy="137160"/>
          </a:xfrm>
          <a:prstGeom prst="ellipse">
            <a:avLst/>
          </a:prstGeom>
          <a:solidFill>
            <a:srgbClr val="FFFFFF"/>
          </a:solidFill>
          <a:ln/>
        </p:spPr>
      </p:sp>
      <p:sp>
        <p:nvSpPr>
          <p:cNvPr id="18" name="Text 16"/>
          <p:cNvSpPr/>
          <p:nvPr/>
        </p:nvSpPr>
        <p:spPr>
          <a:xfrm>
            <a:off x="2766178"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2971520" y="3971499"/>
            <a:ext cx="133350" cy="137160"/>
          </a:xfrm>
          <a:prstGeom prst="ellipse">
            <a:avLst/>
          </a:prstGeom>
          <a:solidFill>
            <a:srgbClr val="FFFFFF"/>
          </a:solidFill>
          <a:ln/>
        </p:spPr>
      </p:sp>
      <p:sp>
        <p:nvSpPr>
          <p:cNvPr id="20" name="Text 18"/>
          <p:cNvSpPr/>
          <p:nvPr/>
        </p:nvSpPr>
        <p:spPr>
          <a:xfrm>
            <a:off x="2971520"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3171545" y="3971499"/>
            <a:ext cx="133350" cy="137160"/>
          </a:xfrm>
          <a:prstGeom prst="ellipse">
            <a:avLst/>
          </a:prstGeom>
          <a:solidFill>
            <a:srgbClr val="FFFFFF"/>
          </a:solidFill>
          <a:ln/>
        </p:spPr>
      </p:sp>
      <p:sp>
        <p:nvSpPr>
          <p:cNvPr id="22" name="Text 20"/>
          <p:cNvSpPr/>
          <p:nvPr/>
        </p:nvSpPr>
        <p:spPr>
          <a:xfrm>
            <a:off x="3171545"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3371570" y="3971499"/>
            <a:ext cx="133350" cy="137160"/>
          </a:xfrm>
          <a:prstGeom prst="ellipse">
            <a:avLst/>
          </a:prstGeom>
          <a:solidFill>
            <a:srgbClr val="FFFFFF"/>
          </a:solidFill>
          <a:ln/>
        </p:spPr>
      </p:sp>
      <p:sp>
        <p:nvSpPr>
          <p:cNvPr id="24" name="Text 22"/>
          <p:cNvSpPr/>
          <p:nvPr/>
        </p:nvSpPr>
        <p:spPr>
          <a:xfrm>
            <a:off x="3371570"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3571595" y="3971499"/>
            <a:ext cx="133350" cy="137160"/>
          </a:xfrm>
          <a:prstGeom prst="ellipse">
            <a:avLst/>
          </a:prstGeom>
          <a:solidFill>
            <a:srgbClr val="FFFFFF"/>
          </a:solidFill>
          <a:ln/>
        </p:spPr>
      </p:sp>
      <p:sp>
        <p:nvSpPr>
          <p:cNvPr id="26" name="Text 24"/>
          <p:cNvSpPr/>
          <p:nvPr/>
        </p:nvSpPr>
        <p:spPr>
          <a:xfrm>
            <a:off x="3571595"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3776937" y="3971499"/>
            <a:ext cx="133350" cy="137160"/>
          </a:xfrm>
          <a:prstGeom prst="ellipse">
            <a:avLst/>
          </a:prstGeom>
          <a:solidFill>
            <a:srgbClr val="FFFFFF"/>
          </a:solidFill>
          <a:ln/>
        </p:spPr>
      </p:sp>
      <p:sp>
        <p:nvSpPr>
          <p:cNvPr id="28" name="Text 26"/>
          <p:cNvSpPr/>
          <p:nvPr/>
        </p:nvSpPr>
        <p:spPr>
          <a:xfrm>
            <a:off x="3776937"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3976962" y="3971499"/>
            <a:ext cx="133350" cy="137160"/>
          </a:xfrm>
          <a:prstGeom prst="ellipse">
            <a:avLst/>
          </a:prstGeom>
          <a:solidFill>
            <a:srgbClr val="FFFFFF"/>
          </a:solidFill>
          <a:ln/>
        </p:spPr>
      </p:sp>
      <p:sp>
        <p:nvSpPr>
          <p:cNvPr id="30" name="Text 28"/>
          <p:cNvSpPr/>
          <p:nvPr/>
        </p:nvSpPr>
        <p:spPr>
          <a:xfrm>
            <a:off x="3976962"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9"/>
          <p:cNvSpPr/>
          <p:nvPr/>
        </p:nvSpPr>
        <p:spPr>
          <a:xfrm>
            <a:off x="4176987" y="3971499"/>
            <a:ext cx="133350" cy="137160"/>
          </a:xfrm>
          <a:prstGeom prst="ellipse">
            <a:avLst/>
          </a:prstGeom>
          <a:solidFill>
            <a:srgbClr val="FFFFFF"/>
          </a:solidFill>
          <a:ln/>
        </p:spPr>
      </p:sp>
      <p:sp>
        <p:nvSpPr>
          <p:cNvPr id="32" name="Text 30"/>
          <p:cNvSpPr/>
          <p:nvPr/>
        </p:nvSpPr>
        <p:spPr>
          <a:xfrm>
            <a:off x="4176987"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4377012" y="3971499"/>
            <a:ext cx="133350" cy="137160"/>
          </a:xfrm>
          <a:prstGeom prst="ellipse">
            <a:avLst/>
          </a:prstGeom>
          <a:solidFill>
            <a:srgbClr val="FFFFFF"/>
          </a:solidFill>
          <a:ln/>
        </p:spPr>
      </p:sp>
      <p:sp>
        <p:nvSpPr>
          <p:cNvPr id="34" name="Text 32"/>
          <p:cNvSpPr/>
          <p:nvPr/>
        </p:nvSpPr>
        <p:spPr>
          <a:xfrm>
            <a:off x="4377012"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3"/>
          <p:cNvSpPr/>
          <p:nvPr/>
        </p:nvSpPr>
        <p:spPr>
          <a:xfrm>
            <a:off x="4577037" y="3971499"/>
            <a:ext cx="133350" cy="137160"/>
          </a:xfrm>
          <a:prstGeom prst="ellipse">
            <a:avLst/>
          </a:prstGeom>
          <a:solidFill>
            <a:srgbClr val="FFFFFF"/>
          </a:solidFill>
          <a:ln/>
        </p:spPr>
      </p:sp>
      <p:sp>
        <p:nvSpPr>
          <p:cNvPr id="36" name="Text 34"/>
          <p:cNvSpPr/>
          <p:nvPr/>
        </p:nvSpPr>
        <p:spPr>
          <a:xfrm>
            <a:off x="4577037"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5"/>
          <p:cNvSpPr/>
          <p:nvPr/>
        </p:nvSpPr>
        <p:spPr>
          <a:xfrm>
            <a:off x="4777062" y="3971499"/>
            <a:ext cx="133350" cy="137160"/>
          </a:xfrm>
          <a:prstGeom prst="ellipse">
            <a:avLst/>
          </a:prstGeom>
          <a:solidFill>
            <a:srgbClr val="FFFFFF"/>
          </a:solidFill>
          <a:ln/>
        </p:spPr>
      </p:sp>
      <p:sp>
        <p:nvSpPr>
          <p:cNvPr id="38" name="Text 36"/>
          <p:cNvSpPr/>
          <p:nvPr/>
        </p:nvSpPr>
        <p:spPr>
          <a:xfrm>
            <a:off x="4777062"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7"/>
          <p:cNvSpPr/>
          <p:nvPr/>
        </p:nvSpPr>
        <p:spPr>
          <a:xfrm>
            <a:off x="4977087" y="3971499"/>
            <a:ext cx="133350" cy="137160"/>
          </a:xfrm>
          <a:prstGeom prst="ellipse">
            <a:avLst/>
          </a:prstGeom>
          <a:solidFill>
            <a:srgbClr val="FFFFFF"/>
          </a:solidFill>
          <a:ln/>
        </p:spPr>
      </p:sp>
      <p:sp>
        <p:nvSpPr>
          <p:cNvPr id="40" name="Text 38"/>
          <p:cNvSpPr/>
          <p:nvPr/>
        </p:nvSpPr>
        <p:spPr>
          <a:xfrm>
            <a:off x="4977087"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9"/>
          <p:cNvSpPr/>
          <p:nvPr/>
        </p:nvSpPr>
        <p:spPr>
          <a:xfrm>
            <a:off x="5177112" y="3971499"/>
            <a:ext cx="133350" cy="137160"/>
          </a:xfrm>
          <a:prstGeom prst="ellipse">
            <a:avLst/>
          </a:prstGeom>
          <a:solidFill>
            <a:srgbClr val="FFFFFF"/>
          </a:solidFill>
          <a:ln/>
        </p:spPr>
      </p:sp>
      <p:sp>
        <p:nvSpPr>
          <p:cNvPr id="42" name="Text 40"/>
          <p:cNvSpPr/>
          <p:nvPr/>
        </p:nvSpPr>
        <p:spPr>
          <a:xfrm>
            <a:off x="5177112"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1"/>
          <p:cNvSpPr/>
          <p:nvPr/>
        </p:nvSpPr>
        <p:spPr>
          <a:xfrm>
            <a:off x="6925286" y="3971499"/>
            <a:ext cx="133350" cy="137160"/>
          </a:xfrm>
          <a:prstGeom prst="ellipse">
            <a:avLst/>
          </a:prstGeom>
          <a:solidFill>
            <a:srgbClr val="FFFFFF"/>
          </a:solidFill>
          <a:ln/>
        </p:spPr>
      </p:sp>
      <p:sp>
        <p:nvSpPr>
          <p:cNvPr id="44" name="Text 42"/>
          <p:cNvSpPr/>
          <p:nvPr/>
        </p:nvSpPr>
        <p:spPr>
          <a:xfrm>
            <a:off x="6925286"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3"/>
          <p:cNvSpPr/>
          <p:nvPr/>
        </p:nvSpPr>
        <p:spPr>
          <a:xfrm>
            <a:off x="7125311" y="3971499"/>
            <a:ext cx="133350" cy="137160"/>
          </a:xfrm>
          <a:prstGeom prst="ellipse">
            <a:avLst/>
          </a:prstGeom>
          <a:solidFill>
            <a:srgbClr val="FFFFFF"/>
          </a:solidFill>
          <a:ln/>
        </p:spPr>
      </p:sp>
      <p:sp>
        <p:nvSpPr>
          <p:cNvPr id="46" name="Text 44"/>
          <p:cNvSpPr/>
          <p:nvPr/>
        </p:nvSpPr>
        <p:spPr>
          <a:xfrm>
            <a:off x="7125311"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5"/>
          <p:cNvSpPr/>
          <p:nvPr/>
        </p:nvSpPr>
        <p:spPr>
          <a:xfrm>
            <a:off x="7325336" y="3971499"/>
            <a:ext cx="133350" cy="137160"/>
          </a:xfrm>
          <a:prstGeom prst="ellipse">
            <a:avLst/>
          </a:prstGeom>
          <a:solidFill>
            <a:srgbClr val="FFFFFF"/>
          </a:solidFill>
          <a:ln/>
        </p:spPr>
      </p:sp>
      <p:sp>
        <p:nvSpPr>
          <p:cNvPr id="48" name="Text 46"/>
          <p:cNvSpPr/>
          <p:nvPr/>
        </p:nvSpPr>
        <p:spPr>
          <a:xfrm>
            <a:off x="7325336"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7"/>
          <p:cNvSpPr/>
          <p:nvPr/>
        </p:nvSpPr>
        <p:spPr>
          <a:xfrm>
            <a:off x="7525361" y="3971499"/>
            <a:ext cx="133350" cy="137160"/>
          </a:xfrm>
          <a:prstGeom prst="ellipse">
            <a:avLst/>
          </a:prstGeom>
          <a:solidFill>
            <a:srgbClr val="FFFFFF"/>
          </a:solidFill>
          <a:ln/>
        </p:spPr>
      </p:sp>
      <p:sp>
        <p:nvSpPr>
          <p:cNvPr id="50" name="Text 48"/>
          <p:cNvSpPr/>
          <p:nvPr/>
        </p:nvSpPr>
        <p:spPr>
          <a:xfrm>
            <a:off x="7525361"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1" name="Shape 49"/>
          <p:cNvSpPr/>
          <p:nvPr/>
        </p:nvSpPr>
        <p:spPr>
          <a:xfrm>
            <a:off x="8536120" y="3971499"/>
            <a:ext cx="133350" cy="137160"/>
          </a:xfrm>
          <a:prstGeom prst="ellipse">
            <a:avLst/>
          </a:prstGeom>
          <a:solidFill>
            <a:srgbClr val="FFFFFF"/>
          </a:solidFill>
          <a:ln/>
        </p:spPr>
      </p:sp>
      <p:sp>
        <p:nvSpPr>
          <p:cNvPr id="52" name="Text 50"/>
          <p:cNvSpPr/>
          <p:nvPr/>
        </p:nvSpPr>
        <p:spPr>
          <a:xfrm>
            <a:off x="8536120"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3" name="Shape 51"/>
          <p:cNvSpPr/>
          <p:nvPr/>
        </p:nvSpPr>
        <p:spPr>
          <a:xfrm>
            <a:off x="8736145" y="3971499"/>
            <a:ext cx="133350" cy="137160"/>
          </a:xfrm>
          <a:prstGeom prst="ellipse">
            <a:avLst/>
          </a:prstGeom>
          <a:solidFill>
            <a:srgbClr val="FFFFFF"/>
          </a:solidFill>
          <a:ln/>
        </p:spPr>
      </p:sp>
      <p:sp>
        <p:nvSpPr>
          <p:cNvPr id="54" name="Text 52"/>
          <p:cNvSpPr/>
          <p:nvPr/>
        </p:nvSpPr>
        <p:spPr>
          <a:xfrm>
            <a:off x="8736145"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5" name="Shape 53"/>
          <p:cNvSpPr/>
          <p:nvPr/>
        </p:nvSpPr>
        <p:spPr>
          <a:xfrm>
            <a:off x="8936170" y="3971499"/>
            <a:ext cx="133350" cy="137160"/>
          </a:xfrm>
          <a:prstGeom prst="ellipse">
            <a:avLst/>
          </a:prstGeom>
          <a:solidFill>
            <a:srgbClr val="FFFFFF"/>
          </a:solidFill>
          <a:ln/>
        </p:spPr>
      </p:sp>
      <p:sp>
        <p:nvSpPr>
          <p:cNvPr id="56" name="Text 54"/>
          <p:cNvSpPr/>
          <p:nvPr/>
        </p:nvSpPr>
        <p:spPr>
          <a:xfrm>
            <a:off x="8936170"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7" name="Shape 55"/>
          <p:cNvSpPr/>
          <p:nvPr/>
        </p:nvSpPr>
        <p:spPr>
          <a:xfrm>
            <a:off x="9136195" y="3971499"/>
            <a:ext cx="133350" cy="137160"/>
          </a:xfrm>
          <a:prstGeom prst="ellipse">
            <a:avLst/>
          </a:prstGeom>
          <a:solidFill>
            <a:srgbClr val="FFFFFF"/>
          </a:solidFill>
          <a:ln/>
        </p:spPr>
      </p:sp>
      <p:sp>
        <p:nvSpPr>
          <p:cNvPr id="58" name="Text 56"/>
          <p:cNvSpPr/>
          <p:nvPr/>
        </p:nvSpPr>
        <p:spPr>
          <a:xfrm>
            <a:off x="9136195"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59" name="Shape 57"/>
          <p:cNvSpPr/>
          <p:nvPr/>
        </p:nvSpPr>
        <p:spPr>
          <a:xfrm>
            <a:off x="9336220" y="3971499"/>
            <a:ext cx="133350" cy="137160"/>
          </a:xfrm>
          <a:prstGeom prst="ellipse">
            <a:avLst/>
          </a:prstGeom>
          <a:solidFill>
            <a:srgbClr val="FFFFFF"/>
          </a:solidFill>
          <a:ln/>
        </p:spPr>
      </p:sp>
      <p:sp>
        <p:nvSpPr>
          <p:cNvPr id="60" name="Text 58"/>
          <p:cNvSpPr/>
          <p:nvPr/>
        </p:nvSpPr>
        <p:spPr>
          <a:xfrm>
            <a:off x="9336220"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1" name="Shape 59"/>
          <p:cNvSpPr/>
          <p:nvPr/>
        </p:nvSpPr>
        <p:spPr>
          <a:xfrm>
            <a:off x="9536245" y="3971499"/>
            <a:ext cx="133350" cy="137160"/>
          </a:xfrm>
          <a:prstGeom prst="ellipse">
            <a:avLst/>
          </a:prstGeom>
          <a:solidFill>
            <a:srgbClr val="FFFFFF"/>
          </a:solidFill>
          <a:ln/>
        </p:spPr>
      </p:sp>
      <p:sp>
        <p:nvSpPr>
          <p:cNvPr id="62" name="Text 60"/>
          <p:cNvSpPr/>
          <p:nvPr/>
        </p:nvSpPr>
        <p:spPr>
          <a:xfrm>
            <a:off x="9536245"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3" name="Shape 61"/>
          <p:cNvSpPr/>
          <p:nvPr/>
        </p:nvSpPr>
        <p:spPr>
          <a:xfrm>
            <a:off x="9736270" y="3971499"/>
            <a:ext cx="133350" cy="137160"/>
          </a:xfrm>
          <a:prstGeom prst="ellipse">
            <a:avLst/>
          </a:prstGeom>
          <a:solidFill>
            <a:srgbClr val="FFFFFF"/>
          </a:solidFill>
          <a:ln/>
        </p:spPr>
      </p:sp>
      <p:sp>
        <p:nvSpPr>
          <p:cNvPr id="64" name="Text 62"/>
          <p:cNvSpPr/>
          <p:nvPr/>
        </p:nvSpPr>
        <p:spPr>
          <a:xfrm>
            <a:off x="9736270"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5" name="Shape 63"/>
          <p:cNvSpPr/>
          <p:nvPr/>
        </p:nvSpPr>
        <p:spPr>
          <a:xfrm>
            <a:off x="9936295" y="3971499"/>
            <a:ext cx="133350" cy="137160"/>
          </a:xfrm>
          <a:prstGeom prst="ellipse">
            <a:avLst/>
          </a:prstGeom>
          <a:solidFill>
            <a:srgbClr val="FFFFFF"/>
          </a:solidFill>
          <a:ln/>
        </p:spPr>
      </p:sp>
      <p:sp>
        <p:nvSpPr>
          <p:cNvPr id="66" name="Text 64"/>
          <p:cNvSpPr/>
          <p:nvPr/>
        </p:nvSpPr>
        <p:spPr>
          <a:xfrm>
            <a:off x="9936295" y="397149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7" name="Shape 65"/>
          <p:cNvSpPr/>
          <p:nvPr/>
        </p:nvSpPr>
        <p:spPr>
          <a:xfrm>
            <a:off x="7736020" y="3977439"/>
            <a:ext cx="133350" cy="137160"/>
          </a:xfrm>
          <a:prstGeom prst="ellipse">
            <a:avLst/>
          </a:prstGeom>
          <a:solidFill>
            <a:srgbClr val="FFFFFF"/>
          </a:solidFill>
          <a:ln/>
        </p:spPr>
      </p:sp>
      <p:sp>
        <p:nvSpPr>
          <p:cNvPr id="68" name="Text 66"/>
          <p:cNvSpPr/>
          <p:nvPr/>
        </p:nvSpPr>
        <p:spPr>
          <a:xfrm>
            <a:off x="7736020" y="397743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9" name="Shape 67"/>
          <p:cNvSpPr/>
          <p:nvPr/>
        </p:nvSpPr>
        <p:spPr>
          <a:xfrm>
            <a:off x="7936045" y="3977439"/>
            <a:ext cx="133350" cy="137160"/>
          </a:xfrm>
          <a:prstGeom prst="ellipse">
            <a:avLst/>
          </a:prstGeom>
          <a:solidFill>
            <a:srgbClr val="FFFFFF"/>
          </a:solidFill>
          <a:ln/>
        </p:spPr>
      </p:sp>
      <p:sp>
        <p:nvSpPr>
          <p:cNvPr id="70" name="Text 68"/>
          <p:cNvSpPr/>
          <p:nvPr/>
        </p:nvSpPr>
        <p:spPr>
          <a:xfrm>
            <a:off x="7936045" y="397743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1" name="Shape 69"/>
          <p:cNvSpPr/>
          <p:nvPr/>
        </p:nvSpPr>
        <p:spPr>
          <a:xfrm>
            <a:off x="8136070" y="3977439"/>
            <a:ext cx="133350" cy="137160"/>
          </a:xfrm>
          <a:prstGeom prst="ellipse">
            <a:avLst/>
          </a:prstGeom>
          <a:solidFill>
            <a:srgbClr val="FFFFFF"/>
          </a:solidFill>
          <a:ln/>
        </p:spPr>
      </p:sp>
      <p:sp>
        <p:nvSpPr>
          <p:cNvPr id="72" name="Text 70"/>
          <p:cNvSpPr/>
          <p:nvPr/>
        </p:nvSpPr>
        <p:spPr>
          <a:xfrm>
            <a:off x="8136070" y="397743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3" name="Shape 71"/>
          <p:cNvSpPr/>
          <p:nvPr/>
        </p:nvSpPr>
        <p:spPr>
          <a:xfrm>
            <a:off x="8336095" y="3977439"/>
            <a:ext cx="133350" cy="137160"/>
          </a:xfrm>
          <a:prstGeom prst="ellipse">
            <a:avLst/>
          </a:prstGeom>
          <a:solidFill>
            <a:srgbClr val="FFFFFF"/>
          </a:solidFill>
          <a:ln/>
        </p:spPr>
      </p:sp>
      <p:sp>
        <p:nvSpPr>
          <p:cNvPr id="74" name="Text 72"/>
          <p:cNvSpPr/>
          <p:nvPr/>
        </p:nvSpPr>
        <p:spPr>
          <a:xfrm>
            <a:off x="8336095" y="3977439"/>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75" name="Image 0" descr="https://kimi-img.moonshot.cn/pub/slides/slides_tmpl/image/25-08-27-20:04:32-d2nf8k18bjvh7rlj0a5g.png"/>
          <p:cNvPicPr>
            <a:picLocks noChangeAspect="1"/>
          </p:cNvPicPr>
          <p:nvPr/>
        </p:nvPicPr>
        <p:blipFill>
          <a:blip r:embed="rId3"/>
          <a:stretch>
            <a:fillRect/>
          </a:stretch>
        </p:blipFill>
        <p:spPr>
          <a:xfrm>
            <a:off x="11734165" y="360045"/>
            <a:ext cx="152400" cy="1524000"/>
          </a:xfrm>
          <a:prstGeom prst="rect">
            <a:avLst/>
          </a:prstGeom>
        </p:spPr>
      </p:pic>
      <p:pic>
        <p:nvPicPr>
          <p:cNvPr id="76" name="Image 1" descr="https://kimi-img.moonshot.cn/pub/slides/slides_tmpl/image/25-08-27-20:04:32-d2nf8k18bjvh7rlj0a5g.png"/>
          <p:cNvPicPr>
            <a:picLocks noChangeAspect="1"/>
          </p:cNvPicPr>
          <p:nvPr/>
        </p:nvPicPr>
        <p:blipFill>
          <a:blip r:embed="rId3"/>
          <a:stretch>
            <a:fillRect/>
          </a:stretch>
        </p:blipFill>
        <p:spPr>
          <a:xfrm>
            <a:off x="464820" y="4938395"/>
            <a:ext cx="152400" cy="1524000"/>
          </a:xfrm>
          <a:prstGeom prst="rect">
            <a:avLst/>
          </a:prstGeom>
        </p:spPr>
      </p:pic>
      <p:sp>
        <p:nvSpPr>
          <p:cNvPr id="77" name="Text 73"/>
          <p:cNvSpPr/>
          <p:nvPr/>
        </p:nvSpPr>
        <p:spPr>
          <a:xfrm>
            <a:off x="3268937" y="3102584"/>
            <a:ext cx="1041400"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ECC"/>
                </a:solidFill>
                <a:latin typeface="MiSans" pitchFamily="34" charset="0"/>
                <a:ea typeface="MiSans" pitchFamily="34" charset="-122"/>
                <a:cs typeface="MiSans" pitchFamily="34" charset="-120"/>
              </a:rPr>
              <a:t>01.</a:t>
            </a:r>
            <a:endParaRPr lang="en-US" sz="1600" dirty="0"/>
          </a:p>
        </p:txBody>
      </p:sp>
      <p:sp>
        <p:nvSpPr>
          <p:cNvPr id="78" name="Text 74"/>
          <p:cNvSpPr/>
          <p:nvPr/>
        </p:nvSpPr>
        <p:spPr>
          <a:xfrm>
            <a:off x="1519555" y="4514215"/>
            <a:ext cx="4631055" cy="1568450"/>
          </a:xfrm>
          <a:prstGeom prst="rect">
            <a:avLst/>
          </a:prstGeom>
          <a:noFill/>
          <a:ln/>
        </p:spPr>
        <p:txBody>
          <a:bodyPr wrap="square" lIns="91440" tIns="45720" rIns="91440" bIns="45720" rtlCol="0" anchor="ctr">
            <a:spAutoFit/>
          </a:bodyPr>
          <a:lstStyle/>
          <a:p>
            <a:pPr>
              <a:lnSpc>
                <a:spcPct val="100000"/>
              </a:lnSpc>
            </a:pPr>
            <a:r>
              <a:rPr lang="en-US" sz="3200" dirty="0">
                <a:solidFill>
                  <a:srgbClr val="6D7AAF"/>
                </a:solidFill>
                <a:latin typeface="MiSans" pitchFamily="34" charset="0"/>
                <a:ea typeface="MiSans" pitchFamily="34" charset="-122"/>
                <a:cs typeface="MiSans" pitchFamily="34" charset="-120"/>
              </a:rPr>
              <a:t>Lab &amp; Checklist</a:t>
            </a:r>
            <a:endParaRPr lang="en-US" sz="1600" dirty="0"/>
          </a:p>
        </p:txBody>
      </p:sp>
      <p:sp>
        <p:nvSpPr>
          <p:cNvPr id="79" name="Text 75"/>
          <p:cNvSpPr/>
          <p:nvPr/>
        </p:nvSpPr>
        <p:spPr>
          <a:xfrm>
            <a:off x="8170059" y="3102584"/>
            <a:ext cx="1366185" cy="829945"/>
          </a:xfrm>
          <a:prstGeom prst="rect">
            <a:avLst/>
          </a:prstGeom>
          <a:noFill/>
          <a:ln/>
        </p:spPr>
        <p:txBody>
          <a:bodyPr wrap="square" lIns="91440" tIns="45720" rIns="91440" bIns="45720" rtlCol="0" anchor="ctr">
            <a:spAutoFit/>
          </a:bodyPr>
          <a:lstStyle/>
          <a:p>
            <a:pPr algn="just">
              <a:lnSpc>
                <a:spcPct val="100000"/>
              </a:lnSpc>
            </a:pPr>
            <a:r>
              <a:rPr lang="en-US" sz="4800" dirty="0">
                <a:solidFill>
                  <a:srgbClr val="6D7ECC"/>
                </a:solidFill>
                <a:latin typeface="MiSans" pitchFamily="34" charset="0"/>
                <a:ea typeface="MiSans" pitchFamily="34" charset="-122"/>
                <a:cs typeface="MiSans" pitchFamily="34" charset="-120"/>
              </a:rPr>
              <a:t>02.</a:t>
            </a:r>
            <a:endParaRPr lang="en-US" sz="1600" dirty="0"/>
          </a:p>
        </p:txBody>
      </p:sp>
      <p:sp>
        <p:nvSpPr>
          <p:cNvPr id="80" name="Text 76"/>
          <p:cNvSpPr/>
          <p:nvPr/>
        </p:nvSpPr>
        <p:spPr>
          <a:xfrm>
            <a:off x="6287770" y="4422140"/>
            <a:ext cx="4631055" cy="1753235"/>
          </a:xfrm>
          <a:prstGeom prst="rect">
            <a:avLst/>
          </a:prstGeom>
          <a:noFill/>
          <a:ln/>
        </p:spPr>
        <p:txBody>
          <a:bodyPr wrap="square" lIns="91440" tIns="45720" rIns="91440" bIns="45720" rtlCol="0" anchor="ctr"/>
          <a:lstStyle/>
          <a:p>
            <a:pPr>
              <a:lnSpc>
                <a:spcPct val="100000"/>
              </a:lnSpc>
            </a:pPr>
            <a:r>
              <a:rPr lang="en-US" sz="3200" dirty="0">
                <a:solidFill>
                  <a:srgbClr val="6D7AAF"/>
                </a:solidFill>
                <a:latin typeface="MiSans" pitchFamily="34" charset="0"/>
                <a:ea typeface="MiSans" pitchFamily="34" charset="-122"/>
                <a:cs typeface="MiSans" pitchFamily="34" charset="-120"/>
              </a:rPr>
              <a:t>Quiz &amp; Wrap</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Goals &amp; Kickoff</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flip="none" rotWithShape="0">
          <a:gsLst>
            <a:gs pos="0">
              <a:srgbClr val="C7D5FC"/>
            </a:gs>
            <a:gs pos="0">
              <a:srgbClr val="C7D5FC"/>
            </a:gs>
            <a:gs pos="55000">
              <a:srgbClr val="D8E1FD"/>
            </a:gs>
            <a:gs pos="62000">
              <a:srgbClr val="D5DFFD"/>
            </a:gs>
            <a:gs pos="100000">
              <a:srgbClr val="D8E1FD"/>
            </a:gs>
            <a:gs pos="100000">
              <a:srgbClr val="FFF2C6"/>
            </a:gs>
          </a:gsLst>
          <a:lin ang="7200000" scaled="1"/>
        </a:gradFill>
        <a:effectLst/>
      </p:bgPr>
    </p:bg>
    <p:spTree>
      <p:nvGrpSpPr>
        <p:cNvPr id="1" name=""/>
        <p:cNvGrpSpPr/>
        <p:nvPr/>
      </p:nvGrpSpPr>
      <p:grpSpPr>
        <a:xfrm>
          <a:off x="0" y="0"/>
          <a:ext cx="0" cy="0"/>
          <a:chOff x="0" y="0"/>
          <a:chExt cx="0" cy="0"/>
        </a:xfrm>
      </p:grpSpPr>
      <p:sp>
        <p:nvSpPr>
          <p:cNvPr id="2" name="Shape 0"/>
          <p:cNvSpPr/>
          <p:nvPr/>
        </p:nvSpPr>
        <p:spPr>
          <a:xfrm>
            <a:off x="852073" y="451722"/>
            <a:ext cx="133350" cy="137160"/>
          </a:xfrm>
          <a:prstGeom prst="ellipse">
            <a:avLst/>
          </a:prstGeom>
          <a:solidFill>
            <a:srgbClr val="FFFFFF"/>
          </a:solidFill>
          <a:ln/>
        </p:spPr>
      </p:sp>
      <p:sp>
        <p:nvSpPr>
          <p:cNvPr id="3" name="Text 1"/>
          <p:cNvSpPr/>
          <p:nvPr/>
        </p:nvSpPr>
        <p:spPr>
          <a:xfrm>
            <a:off x="852073" y="45172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052098" y="451722"/>
            <a:ext cx="133350" cy="137160"/>
          </a:xfrm>
          <a:prstGeom prst="ellipse">
            <a:avLst/>
          </a:prstGeom>
          <a:solidFill>
            <a:srgbClr val="FFFFFF"/>
          </a:solidFill>
          <a:ln/>
        </p:spPr>
      </p:sp>
      <p:sp>
        <p:nvSpPr>
          <p:cNvPr id="5" name="Text 3"/>
          <p:cNvSpPr/>
          <p:nvPr/>
        </p:nvSpPr>
        <p:spPr>
          <a:xfrm>
            <a:off x="1052098" y="45172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252123" y="451722"/>
            <a:ext cx="133350" cy="137160"/>
          </a:xfrm>
          <a:prstGeom prst="ellipse">
            <a:avLst/>
          </a:prstGeom>
          <a:solidFill>
            <a:srgbClr val="FFFFFF"/>
          </a:solidFill>
          <a:ln/>
        </p:spPr>
      </p:sp>
      <p:sp>
        <p:nvSpPr>
          <p:cNvPr id="7" name="Text 5"/>
          <p:cNvSpPr/>
          <p:nvPr/>
        </p:nvSpPr>
        <p:spPr>
          <a:xfrm>
            <a:off x="1252123" y="45172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452148" y="451722"/>
            <a:ext cx="133350" cy="137160"/>
          </a:xfrm>
          <a:prstGeom prst="ellipse">
            <a:avLst/>
          </a:prstGeom>
          <a:solidFill>
            <a:srgbClr val="FFFFFF"/>
          </a:solidFill>
          <a:ln/>
        </p:spPr>
      </p:sp>
      <p:sp>
        <p:nvSpPr>
          <p:cNvPr id="9" name="Text 7"/>
          <p:cNvSpPr/>
          <p:nvPr/>
        </p:nvSpPr>
        <p:spPr>
          <a:xfrm>
            <a:off x="1452148" y="451722"/>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648711" y="1192246"/>
            <a:ext cx="133350" cy="137160"/>
          </a:xfrm>
          <a:prstGeom prst="ellipse">
            <a:avLst/>
          </a:prstGeom>
          <a:solidFill>
            <a:srgbClr val="FFFFFF"/>
          </a:solidFill>
          <a:ln/>
        </p:spPr>
      </p:sp>
      <p:sp>
        <p:nvSpPr>
          <p:cNvPr id="11" name="Text 9"/>
          <p:cNvSpPr/>
          <p:nvPr/>
        </p:nvSpPr>
        <p:spPr>
          <a:xfrm>
            <a:off x="648711" y="119224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648711" y="992220"/>
            <a:ext cx="133350" cy="137160"/>
          </a:xfrm>
          <a:prstGeom prst="ellipse">
            <a:avLst/>
          </a:prstGeom>
          <a:solidFill>
            <a:srgbClr val="FFFFFF"/>
          </a:solidFill>
          <a:ln/>
        </p:spPr>
      </p:sp>
      <p:sp>
        <p:nvSpPr>
          <p:cNvPr id="13" name="Text 11"/>
          <p:cNvSpPr/>
          <p:nvPr/>
        </p:nvSpPr>
        <p:spPr>
          <a:xfrm>
            <a:off x="648711" y="99222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648711" y="792195"/>
            <a:ext cx="133350" cy="137160"/>
          </a:xfrm>
          <a:prstGeom prst="ellipse">
            <a:avLst/>
          </a:prstGeom>
          <a:solidFill>
            <a:srgbClr val="FFFFFF"/>
          </a:solidFill>
          <a:ln/>
        </p:spPr>
      </p:sp>
      <p:sp>
        <p:nvSpPr>
          <p:cNvPr id="15" name="Text 13"/>
          <p:cNvSpPr/>
          <p:nvPr/>
        </p:nvSpPr>
        <p:spPr>
          <a:xfrm>
            <a:off x="648711" y="79219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648711" y="592171"/>
            <a:ext cx="133350" cy="137160"/>
          </a:xfrm>
          <a:prstGeom prst="ellipse">
            <a:avLst/>
          </a:prstGeom>
          <a:solidFill>
            <a:srgbClr val="FFFFFF"/>
          </a:solidFill>
          <a:ln/>
        </p:spPr>
      </p:sp>
      <p:sp>
        <p:nvSpPr>
          <p:cNvPr id="17" name="Text 15"/>
          <p:cNvSpPr/>
          <p:nvPr/>
        </p:nvSpPr>
        <p:spPr>
          <a:xfrm>
            <a:off x="648711" y="59217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86130" y="692150"/>
            <a:ext cx="3129915" cy="2105660"/>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Session Mission &amp; Agenda</a:t>
            </a:r>
            <a:endParaRPr lang="en-US" sz="1600" dirty="0"/>
          </a:p>
        </p:txBody>
      </p:sp>
      <p:sp>
        <p:nvSpPr>
          <p:cNvPr id="19" name="Shape 17"/>
          <p:cNvSpPr/>
          <p:nvPr/>
        </p:nvSpPr>
        <p:spPr>
          <a:xfrm>
            <a:off x="304197" y="6581156"/>
            <a:ext cx="133350" cy="137160"/>
          </a:xfrm>
          <a:prstGeom prst="ellipse">
            <a:avLst/>
          </a:prstGeom>
          <a:solidFill>
            <a:srgbClr val="FFFFFF"/>
          </a:solidFill>
          <a:ln/>
        </p:spPr>
      </p:sp>
      <p:sp>
        <p:nvSpPr>
          <p:cNvPr id="20" name="Text 18"/>
          <p:cNvSpPr/>
          <p:nvPr/>
        </p:nvSpPr>
        <p:spPr>
          <a:xfrm>
            <a:off x="304197" y="658115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304197" y="6381131"/>
            <a:ext cx="133350" cy="137160"/>
          </a:xfrm>
          <a:prstGeom prst="ellipse">
            <a:avLst/>
          </a:prstGeom>
          <a:solidFill>
            <a:srgbClr val="FFFFFF"/>
          </a:solidFill>
          <a:ln/>
        </p:spPr>
      </p:sp>
      <p:sp>
        <p:nvSpPr>
          <p:cNvPr id="22" name="Text 20"/>
          <p:cNvSpPr/>
          <p:nvPr/>
        </p:nvSpPr>
        <p:spPr>
          <a:xfrm>
            <a:off x="304197" y="638113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304197" y="6181105"/>
            <a:ext cx="133350" cy="137160"/>
          </a:xfrm>
          <a:prstGeom prst="ellipse">
            <a:avLst/>
          </a:prstGeom>
          <a:solidFill>
            <a:srgbClr val="FFFFFF"/>
          </a:solidFill>
          <a:ln/>
        </p:spPr>
      </p:sp>
      <p:sp>
        <p:nvSpPr>
          <p:cNvPr id="24" name="Text 22"/>
          <p:cNvSpPr/>
          <p:nvPr/>
        </p:nvSpPr>
        <p:spPr>
          <a:xfrm>
            <a:off x="304197" y="618110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304197" y="5981081"/>
            <a:ext cx="133350" cy="137160"/>
          </a:xfrm>
          <a:prstGeom prst="ellipse">
            <a:avLst/>
          </a:prstGeom>
          <a:solidFill>
            <a:srgbClr val="FFFFFF"/>
          </a:solidFill>
          <a:ln/>
        </p:spPr>
      </p:sp>
      <p:sp>
        <p:nvSpPr>
          <p:cNvPr id="26" name="Text 24"/>
          <p:cNvSpPr/>
          <p:nvPr/>
        </p:nvSpPr>
        <p:spPr>
          <a:xfrm>
            <a:off x="304197" y="5981081"/>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a:off x="304197" y="5728704"/>
            <a:ext cx="133350" cy="137160"/>
          </a:xfrm>
          <a:prstGeom prst="ellipse">
            <a:avLst/>
          </a:prstGeom>
          <a:solidFill>
            <a:srgbClr val="FFFFFF"/>
          </a:solidFill>
          <a:ln/>
        </p:spPr>
      </p:sp>
      <p:sp>
        <p:nvSpPr>
          <p:cNvPr id="28" name="Text 26"/>
          <p:cNvSpPr/>
          <p:nvPr/>
        </p:nvSpPr>
        <p:spPr>
          <a:xfrm>
            <a:off x="304197" y="57287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a:off x="304197" y="5528679"/>
            <a:ext cx="133350" cy="137160"/>
          </a:xfrm>
          <a:prstGeom prst="ellipse">
            <a:avLst/>
          </a:prstGeom>
          <a:solidFill>
            <a:srgbClr val="FFFFFF"/>
          </a:solidFill>
          <a:ln/>
        </p:spPr>
      </p:sp>
      <p:sp>
        <p:nvSpPr>
          <p:cNvPr id="30" name="Text 28"/>
          <p:cNvSpPr/>
          <p:nvPr/>
        </p:nvSpPr>
        <p:spPr>
          <a:xfrm>
            <a:off x="304197" y="55286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9"/>
          <p:cNvSpPr/>
          <p:nvPr/>
        </p:nvSpPr>
        <p:spPr>
          <a:xfrm>
            <a:off x="304197" y="5328653"/>
            <a:ext cx="133350" cy="137160"/>
          </a:xfrm>
          <a:prstGeom prst="ellipse">
            <a:avLst/>
          </a:prstGeom>
          <a:solidFill>
            <a:srgbClr val="FFFFFF"/>
          </a:solidFill>
          <a:ln/>
        </p:spPr>
      </p:sp>
      <p:sp>
        <p:nvSpPr>
          <p:cNvPr id="32" name="Text 30"/>
          <p:cNvSpPr/>
          <p:nvPr/>
        </p:nvSpPr>
        <p:spPr>
          <a:xfrm>
            <a:off x="304197" y="532865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1"/>
          <p:cNvSpPr/>
          <p:nvPr/>
        </p:nvSpPr>
        <p:spPr>
          <a:xfrm>
            <a:off x="304197" y="5128629"/>
            <a:ext cx="133350" cy="137160"/>
          </a:xfrm>
          <a:prstGeom prst="ellipse">
            <a:avLst/>
          </a:prstGeom>
          <a:solidFill>
            <a:srgbClr val="FFFFFF"/>
          </a:solidFill>
          <a:ln/>
        </p:spPr>
      </p:sp>
      <p:sp>
        <p:nvSpPr>
          <p:cNvPr id="34" name="Text 32"/>
          <p:cNvSpPr/>
          <p:nvPr/>
        </p:nvSpPr>
        <p:spPr>
          <a:xfrm>
            <a:off x="304197" y="512862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3"/>
          <p:cNvSpPr/>
          <p:nvPr/>
        </p:nvSpPr>
        <p:spPr>
          <a:xfrm>
            <a:off x="13754341" y="520302"/>
            <a:ext cx="4236501" cy="5107037"/>
          </a:xfrm>
          <a:prstGeom prst="rect">
            <a:avLst/>
          </a:prstGeom>
          <a:solidFill>
            <a:srgbClr val="A4CCEE"/>
          </a:solidFill>
          <a:ln/>
        </p:spPr>
      </p:sp>
      <p:sp>
        <p:nvSpPr>
          <p:cNvPr id="36" name="Text 34"/>
          <p:cNvSpPr/>
          <p:nvPr/>
        </p:nvSpPr>
        <p:spPr>
          <a:xfrm>
            <a:off x="13754341" y="520302"/>
            <a:ext cx="4236501" cy="5107037"/>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5"/>
          <p:cNvSpPr/>
          <p:nvPr/>
        </p:nvSpPr>
        <p:spPr>
          <a:xfrm>
            <a:off x="7758015" y="543636"/>
            <a:ext cx="228803" cy="212992"/>
          </a:xfrm>
          <a:prstGeom prst="ellipse">
            <a:avLst/>
          </a:prstGeom>
          <a:solidFill>
            <a:srgbClr val="000000">
              <a:alpha val="0"/>
            </a:srgbClr>
          </a:solidFill>
          <a:ln w="41275">
            <a:solidFill>
              <a:srgbClr val="FFFFFF"/>
            </a:solidFill>
            <a:prstDash val="solid"/>
          </a:ln>
        </p:spPr>
      </p:sp>
      <p:sp>
        <p:nvSpPr>
          <p:cNvPr id="38" name="Text 36"/>
          <p:cNvSpPr/>
          <p:nvPr/>
        </p:nvSpPr>
        <p:spPr>
          <a:xfrm>
            <a:off x="7758015" y="54363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7"/>
          <p:cNvSpPr/>
          <p:nvPr/>
        </p:nvSpPr>
        <p:spPr>
          <a:xfrm>
            <a:off x="7834414" y="584174"/>
            <a:ext cx="137562" cy="131914"/>
          </a:xfrm>
          <a:prstGeom prst="ellipse">
            <a:avLst/>
          </a:prstGeom>
          <a:solidFill>
            <a:srgbClr val="C1CEF6"/>
          </a:solidFill>
          <a:ln/>
        </p:spPr>
      </p:sp>
      <p:sp>
        <p:nvSpPr>
          <p:cNvPr id="40" name="Text 38"/>
          <p:cNvSpPr/>
          <p:nvPr/>
        </p:nvSpPr>
        <p:spPr>
          <a:xfrm>
            <a:off x="7834414" y="58417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9"/>
          <p:cNvSpPr/>
          <p:nvPr/>
        </p:nvSpPr>
        <p:spPr>
          <a:xfrm>
            <a:off x="7758015" y="2652946"/>
            <a:ext cx="228803" cy="212992"/>
          </a:xfrm>
          <a:prstGeom prst="ellipse">
            <a:avLst/>
          </a:prstGeom>
          <a:solidFill>
            <a:srgbClr val="000000">
              <a:alpha val="0"/>
            </a:srgbClr>
          </a:solidFill>
          <a:ln w="41275">
            <a:solidFill>
              <a:srgbClr val="FFFFFF"/>
            </a:solidFill>
            <a:prstDash val="solid"/>
          </a:ln>
        </p:spPr>
      </p:sp>
      <p:sp>
        <p:nvSpPr>
          <p:cNvPr id="42" name="Text 40"/>
          <p:cNvSpPr/>
          <p:nvPr/>
        </p:nvSpPr>
        <p:spPr>
          <a:xfrm>
            <a:off x="7758015" y="2652946"/>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1"/>
          <p:cNvSpPr/>
          <p:nvPr/>
        </p:nvSpPr>
        <p:spPr>
          <a:xfrm>
            <a:off x="7834414" y="2693484"/>
            <a:ext cx="137562" cy="131914"/>
          </a:xfrm>
          <a:prstGeom prst="ellipse">
            <a:avLst/>
          </a:prstGeom>
          <a:solidFill>
            <a:srgbClr val="C1CEF6"/>
          </a:solidFill>
          <a:ln/>
        </p:spPr>
      </p:sp>
      <p:sp>
        <p:nvSpPr>
          <p:cNvPr id="44" name="Text 42"/>
          <p:cNvSpPr/>
          <p:nvPr/>
        </p:nvSpPr>
        <p:spPr>
          <a:xfrm>
            <a:off x="7834414" y="2693484"/>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3"/>
          <p:cNvSpPr/>
          <p:nvPr/>
        </p:nvSpPr>
        <p:spPr>
          <a:xfrm>
            <a:off x="7764125" y="4762257"/>
            <a:ext cx="228803" cy="212992"/>
          </a:xfrm>
          <a:prstGeom prst="ellipse">
            <a:avLst/>
          </a:prstGeom>
          <a:solidFill>
            <a:srgbClr val="000000">
              <a:alpha val="0"/>
            </a:srgbClr>
          </a:solidFill>
          <a:ln w="41275">
            <a:solidFill>
              <a:srgbClr val="FFFFFF"/>
            </a:solidFill>
            <a:prstDash val="solid"/>
          </a:ln>
        </p:spPr>
      </p:sp>
      <p:sp>
        <p:nvSpPr>
          <p:cNvPr id="46" name="Text 44"/>
          <p:cNvSpPr/>
          <p:nvPr/>
        </p:nvSpPr>
        <p:spPr>
          <a:xfrm>
            <a:off x="7764125" y="4762257"/>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5"/>
          <p:cNvSpPr/>
          <p:nvPr/>
        </p:nvSpPr>
        <p:spPr>
          <a:xfrm>
            <a:off x="7840524" y="4802795"/>
            <a:ext cx="137562" cy="131914"/>
          </a:xfrm>
          <a:prstGeom prst="ellipse">
            <a:avLst/>
          </a:prstGeom>
          <a:solidFill>
            <a:srgbClr val="C1CEF6"/>
          </a:solidFill>
          <a:ln/>
        </p:spPr>
      </p:sp>
      <p:sp>
        <p:nvSpPr>
          <p:cNvPr id="48" name="Text 46"/>
          <p:cNvSpPr/>
          <p:nvPr/>
        </p:nvSpPr>
        <p:spPr>
          <a:xfrm>
            <a:off x="7840524" y="4802795"/>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49" name="Image 0" descr="https://kimi-img.moonshot.cn/pub/slides/slides_tmpl/image/25-08-27-20:04:43-d2nf8mp8bjvh7rlj0aog.jpeg"/>
          <p:cNvPicPr>
            <a:picLocks noChangeAspect="1"/>
          </p:cNvPicPr>
          <p:nvPr/>
        </p:nvPicPr>
        <p:blipFill>
          <a:blip r:embed="rId3"/>
          <a:stretch>
            <a:fillRect/>
          </a:stretch>
        </p:blipFill>
        <p:spPr>
          <a:xfrm>
            <a:off x="4236885" y="-4561"/>
            <a:ext cx="3251844" cy="5781056"/>
          </a:xfrm>
          <a:prstGeom prst="rect">
            <a:avLst/>
          </a:prstGeom>
        </p:spPr>
      </p:pic>
      <p:pic>
        <p:nvPicPr>
          <p:cNvPr id="50" name="Image 1" descr="https://kimi-img.moonshot.cn/pub/slides/slides_tmpl/image/25-08-27-20:04:44-d2nf8n18bjvh7rlj0apg.jpeg"/>
          <p:cNvPicPr>
            <a:picLocks noChangeAspect="1"/>
          </p:cNvPicPr>
          <p:nvPr/>
        </p:nvPicPr>
        <p:blipFill>
          <a:blip r:embed="rId4"/>
          <a:stretch>
            <a:fillRect/>
          </a:stretch>
        </p:blipFill>
        <p:spPr>
          <a:xfrm>
            <a:off x="1052098" y="3059533"/>
            <a:ext cx="2843343" cy="3791124"/>
          </a:xfrm>
          <a:prstGeom prst="rect">
            <a:avLst/>
          </a:prstGeom>
        </p:spPr>
      </p:pic>
      <p:sp>
        <p:nvSpPr>
          <p:cNvPr id="51" name="Text 47"/>
          <p:cNvSpPr/>
          <p:nvPr/>
        </p:nvSpPr>
        <p:spPr>
          <a:xfrm>
            <a:off x="8025250" y="502873"/>
            <a:ext cx="383540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Day 2 Objectives</a:t>
            </a:r>
            <a:endParaRPr lang="en-US" sz="1600" dirty="0"/>
          </a:p>
        </p:txBody>
      </p:sp>
      <p:sp>
        <p:nvSpPr>
          <p:cNvPr id="52" name="Text 48"/>
          <p:cNvSpPr/>
          <p:nvPr/>
        </p:nvSpPr>
        <p:spPr>
          <a:xfrm>
            <a:off x="7766685" y="963930"/>
            <a:ext cx="4164330" cy="1168400"/>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By the end of Day 2, learners will understand Django’s ORM and models, create and migrate models, use the Django Admin interface, perform CRUD operations, display model data in templates, and implement relationships between models.</a:t>
            </a:r>
            <a:endParaRPr lang="en-US" sz="1600" dirty="0"/>
          </a:p>
        </p:txBody>
      </p:sp>
      <p:sp>
        <p:nvSpPr>
          <p:cNvPr id="53" name="Text 49"/>
          <p:cNvSpPr/>
          <p:nvPr/>
        </p:nvSpPr>
        <p:spPr>
          <a:xfrm>
            <a:off x="8025250" y="2612183"/>
            <a:ext cx="383540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Duration</a:t>
            </a:r>
            <a:endParaRPr lang="en-US" sz="1600" dirty="0"/>
          </a:p>
        </p:txBody>
      </p:sp>
      <p:sp>
        <p:nvSpPr>
          <p:cNvPr id="54" name="Text 50"/>
          <p:cNvSpPr/>
          <p:nvPr/>
        </p:nvSpPr>
        <p:spPr>
          <a:xfrm>
            <a:off x="7766685" y="3073400"/>
            <a:ext cx="4164330" cy="1168400"/>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The session is designed to last approximately 3 hours, with a detailed breakdown of each segment to ensure comprehensive coverage of all topics.</a:t>
            </a:r>
            <a:endParaRPr lang="en-US" sz="1600" dirty="0"/>
          </a:p>
        </p:txBody>
      </p:sp>
      <p:sp>
        <p:nvSpPr>
          <p:cNvPr id="55" name="Text 51"/>
          <p:cNvSpPr/>
          <p:nvPr/>
        </p:nvSpPr>
        <p:spPr>
          <a:xfrm>
            <a:off x="8031360" y="4721494"/>
            <a:ext cx="3835409" cy="677108"/>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Recap of Day 1</a:t>
            </a:r>
            <a:endParaRPr lang="en-US" sz="1600" dirty="0"/>
          </a:p>
        </p:txBody>
      </p:sp>
      <p:sp>
        <p:nvSpPr>
          <p:cNvPr id="56" name="Text 52"/>
          <p:cNvSpPr/>
          <p:nvPr/>
        </p:nvSpPr>
        <p:spPr>
          <a:xfrm>
            <a:off x="7773035" y="5182870"/>
            <a:ext cx="4237355" cy="1168400"/>
          </a:xfrm>
          <a:prstGeom prst="rect">
            <a:avLst/>
          </a:prstGeom>
          <a:noFill/>
          <a:ln/>
        </p:spPr>
        <p:txBody>
          <a:bodyPr wrap="square" lIns="91440" tIns="45720" rIns="91440" bIns="45720" rtlCol="0" anchor="t">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Quickly review key concepts from Day 1, including project and app structure, views and URL routing, and templates to refresh learners' memory and set the stage for Day 2.</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Models &amp; Migrations</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gradFill flip="none" rotWithShape="0">
          <a:gsLst>
            <a:gs pos="0">
              <a:srgbClr val="D9E2FE"/>
            </a:gs>
            <a:gs pos="11000">
              <a:srgbClr val="D9E2FE"/>
            </a:gs>
            <a:gs pos="36000">
              <a:srgbClr val="D9E2FE"/>
            </a:gs>
            <a:gs pos="72000">
              <a:srgbClr val="FFF2C6"/>
            </a:gs>
            <a:gs pos="99000">
              <a:srgbClr val="C7D5FC"/>
            </a:gs>
            <a:gs pos="100000">
              <a:srgbClr val="C7D5FC"/>
            </a:gs>
          </a:gsLst>
          <a:path path="circle">
            <a:fillToRect r="100000" b="100000"/>
          </a:path>
        </a:gradFill>
        <a:effectLst/>
      </p:bgPr>
    </p:bg>
    <p:spTree>
      <p:nvGrpSpPr>
        <p:cNvPr id="1" name=""/>
        <p:cNvGrpSpPr/>
        <p:nvPr/>
      </p:nvGrpSpPr>
      <p:grpSpPr>
        <a:xfrm>
          <a:off x="0" y="0"/>
          <a:ext cx="0" cy="0"/>
          <a:chOff x="0" y="0"/>
          <a:chExt cx="0" cy="0"/>
        </a:xfrm>
      </p:grpSpPr>
      <p:sp>
        <p:nvSpPr>
          <p:cNvPr id="2" name="Shape 0"/>
          <p:cNvSpPr/>
          <p:nvPr/>
        </p:nvSpPr>
        <p:spPr>
          <a:xfrm>
            <a:off x="4505132" y="5747380"/>
            <a:ext cx="7212733" cy="677108"/>
          </a:xfrm>
          <a:prstGeom prst="rect">
            <a:avLst/>
          </a:prstGeom>
          <a:solidFill>
            <a:srgbClr val="D8E1FD"/>
          </a:solidFill>
          <a:ln/>
        </p:spPr>
      </p:sp>
      <p:sp>
        <p:nvSpPr>
          <p:cNvPr id="3" name="Text 1"/>
          <p:cNvSpPr/>
          <p:nvPr/>
        </p:nvSpPr>
        <p:spPr>
          <a:xfrm>
            <a:off x="4505132" y="5747380"/>
            <a:ext cx="7212733" cy="677108"/>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31925" y="914792"/>
            <a:ext cx="8752114" cy="2768066"/>
          </a:xfrm>
          <a:prstGeom prst="roundRect">
            <a:avLst>
              <a:gd name="adj" fmla="val 16667"/>
            </a:avLst>
          </a:prstGeom>
          <a:solidFill>
            <a:srgbClr val="F9F1DC"/>
          </a:solidFill>
          <a:ln/>
          <a:effectLst>
            <a:outerShdw blurRad="647378" dist="50800" dir="2700000" algn="bl" rotWithShape="0">
              <a:srgbClr val="6D7ECC">
                <a:alpha val="45882"/>
              </a:srgbClr>
            </a:outerShdw>
          </a:effectLst>
        </p:spPr>
      </p:sp>
      <p:sp>
        <p:nvSpPr>
          <p:cNvPr id="5" name="Text 3"/>
          <p:cNvSpPr/>
          <p:nvPr/>
        </p:nvSpPr>
        <p:spPr>
          <a:xfrm>
            <a:off x="331925" y="914792"/>
            <a:ext cx="8752114" cy="2768066"/>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591669" y="1156612"/>
            <a:ext cx="228803" cy="212992"/>
          </a:xfrm>
          <a:prstGeom prst="ellipse">
            <a:avLst/>
          </a:prstGeom>
          <a:solidFill>
            <a:srgbClr val="000000">
              <a:alpha val="0"/>
            </a:srgbClr>
          </a:solidFill>
          <a:ln w="41275">
            <a:solidFill>
              <a:srgbClr val="FFFFFF"/>
            </a:solidFill>
            <a:prstDash val="solid"/>
          </a:ln>
        </p:spPr>
      </p:sp>
      <p:sp>
        <p:nvSpPr>
          <p:cNvPr id="7" name="Text 5"/>
          <p:cNvSpPr/>
          <p:nvPr/>
        </p:nvSpPr>
        <p:spPr>
          <a:xfrm>
            <a:off x="591669" y="1156612"/>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668068" y="1197150"/>
            <a:ext cx="137562" cy="131914"/>
          </a:xfrm>
          <a:prstGeom prst="ellipse">
            <a:avLst/>
          </a:prstGeom>
          <a:solidFill>
            <a:srgbClr val="C1CEF6"/>
          </a:solidFill>
          <a:ln/>
        </p:spPr>
      </p:sp>
      <p:sp>
        <p:nvSpPr>
          <p:cNvPr id="9" name="Text 7"/>
          <p:cNvSpPr/>
          <p:nvPr/>
        </p:nvSpPr>
        <p:spPr>
          <a:xfrm>
            <a:off x="668068" y="1197150"/>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773750" y="1162419"/>
            <a:ext cx="228803" cy="212992"/>
          </a:xfrm>
          <a:prstGeom prst="ellipse">
            <a:avLst/>
          </a:prstGeom>
          <a:solidFill>
            <a:srgbClr val="000000">
              <a:alpha val="0"/>
            </a:srgbClr>
          </a:solidFill>
          <a:ln w="41275">
            <a:solidFill>
              <a:srgbClr val="FFFFFF"/>
            </a:solidFill>
            <a:prstDash val="solid"/>
          </a:ln>
        </p:spPr>
      </p:sp>
      <p:sp>
        <p:nvSpPr>
          <p:cNvPr id="11" name="Text 9"/>
          <p:cNvSpPr/>
          <p:nvPr/>
        </p:nvSpPr>
        <p:spPr>
          <a:xfrm>
            <a:off x="4773750" y="1162419"/>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850149" y="1202957"/>
            <a:ext cx="137562" cy="131914"/>
          </a:xfrm>
          <a:prstGeom prst="ellipse">
            <a:avLst/>
          </a:prstGeom>
          <a:solidFill>
            <a:srgbClr val="C1CEF6"/>
          </a:solidFill>
          <a:ln/>
        </p:spPr>
      </p:sp>
      <p:sp>
        <p:nvSpPr>
          <p:cNvPr id="13" name="Text 11"/>
          <p:cNvSpPr/>
          <p:nvPr/>
        </p:nvSpPr>
        <p:spPr>
          <a:xfrm>
            <a:off x="4850149" y="1202957"/>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886275" y="4240755"/>
            <a:ext cx="133350" cy="137160"/>
          </a:xfrm>
          <a:prstGeom prst="ellipse">
            <a:avLst/>
          </a:prstGeom>
          <a:solidFill>
            <a:srgbClr val="FFFFFF"/>
          </a:solidFill>
          <a:ln/>
        </p:spPr>
      </p:sp>
      <p:sp>
        <p:nvSpPr>
          <p:cNvPr id="15" name="Text 13"/>
          <p:cNvSpPr/>
          <p:nvPr/>
        </p:nvSpPr>
        <p:spPr>
          <a:xfrm>
            <a:off x="886275"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086300" y="4240755"/>
            <a:ext cx="133350" cy="137160"/>
          </a:xfrm>
          <a:prstGeom prst="ellipse">
            <a:avLst/>
          </a:prstGeom>
          <a:solidFill>
            <a:srgbClr val="FFFFFF"/>
          </a:solidFill>
          <a:ln/>
        </p:spPr>
      </p:sp>
      <p:sp>
        <p:nvSpPr>
          <p:cNvPr id="17" name="Text 15"/>
          <p:cNvSpPr/>
          <p:nvPr/>
        </p:nvSpPr>
        <p:spPr>
          <a:xfrm>
            <a:off x="1086300"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1286325" y="4240755"/>
            <a:ext cx="133350" cy="137160"/>
          </a:xfrm>
          <a:prstGeom prst="ellipse">
            <a:avLst/>
          </a:prstGeom>
          <a:solidFill>
            <a:srgbClr val="FFFFFF"/>
          </a:solidFill>
          <a:ln/>
        </p:spPr>
      </p:sp>
      <p:sp>
        <p:nvSpPr>
          <p:cNvPr id="19" name="Text 17"/>
          <p:cNvSpPr/>
          <p:nvPr/>
        </p:nvSpPr>
        <p:spPr>
          <a:xfrm>
            <a:off x="1286325"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1486350" y="4240755"/>
            <a:ext cx="133350" cy="137160"/>
          </a:xfrm>
          <a:prstGeom prst="ellipse">
            <a:avLst/>
          </a:prstGeom>
          <a:solidFill>
            <a:srgbClr val="FFFFFF"/>
          </a:solidFill>
          <a:ln/>
        </p:spPr>
      </p:sp>
      <p:sp>
        <p:nvSpPr>
          <p:cNvPr id="21" name="Text 19"/>
          <p:cNvSpPr/>
          <p:nvPr/>
        </p:nvSpPr>
        <p:spPr>
          <a:xfrm>
            <a:off x="1486350" y="4240755"/>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682913" y="4981279"/>
            <a:ext cx="133350" cy="137160"/>
          </a:xfrm>
          <a:prstGeom prst="ellipse">
            <a:avLst/>
          </a:prstGeom>
          <a:solidFill>
            <a:srgbClr val="FFFFFF"/>
          </a:solidFill>
          <a:ln/>
        </p:spPr>
      </p:sp>
      <p:sp>
        <p:nvSpPr>
          <p:cNvPr id="23" name="Text 21"/>
          <p:cNvSpPr/>
          <p:nvPr/>
        </p:nvSpPr>
        <p:spPr>
          <a:xfrm>
            <a:off x="682913" y="49812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682913" y="4781254"/>
            <a:ext cx="133350" cy="137160"/>
          </a:xfrm>
          <a:prstGeom prst="ellipse">
            <a:avLst/>
          </a:prstGeom>
          <a:solidFill>
            <a:srgbClr val="FFFFFF"/>
          </a:solidFill>
          <a:ln/>
        </p:spPr>
      </p:sp>
      <p:sp>
        <p:nvSpPr>
          <p:cNvPr id="25" name="Text 23"/>
          <p:cNvSpPr/>
          <p:nvPr/>
        </p:nvSpPr>
        <p:spPr>
          <a:xfrm>
            <a:off x="682913" y="478125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a:off x="682913" y="4581228"/>
            <a:ext cx="133350" cy="137160"/>
          </a:xfrm>
          <a:prstGeom prst="ellipse">
            <a:avLst/>
          </a:prstGeom>
          <a:solidFill>
            <a:srgbClr val="FFFFFF"/>
          </a:solidFill>
          <a:ln/>
        </p:spPr>
      </p:sp>
      <p:sp>
        <p:nvSpPr>
          <p:cNvPr id="27" name="Text 25"/>
          <p:cNvSpPr/>
          <p:nvPr/>
        </p:nvSpPr>
        <p:spPr>
          <a:xfrm>
            <a:off x="682913" y="458122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6"/>
          <p:cNvSpPr/>
          <p:nvPr/>
        </p:nvSpPr>
        <p:spPr>
          <a:xfrm>
            <a:off x="682913" y="4381204"/>
            <a:ext cx="133350" cy="137160"/>
          </a:xfrm>
          <a:prstGeom prst="ellipse">
            <a:avLst/>
          </a:prstGeom>
          <a:solidFill>
            <a:srgbClr val="FFFFFF"/>
          </a:solidFill>
          <a:ln/>
        </p:spPr>
      </p:sp>
      <p:sp>
        <p:nvSpPr>
          <p:cNvPr id="29" name="Text 27"/>
          <p:cNvSpPr/>
          <p:nvPr/>
        </p:nvSpPr>
        <p:spPr>
          <a:xfrm>
            <a:off x="682913" y="43812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30" name="Text 28"/>
          <p:cNvSpPr/>
          <p:nvPr/>
        </p:nvSpPr>
        <p:spPr>
          <a:xfrm>
            <a:off x="934720" y="4448175"/>
            <a:ext cx="6253480" cy="1223645"/>
          </a:xfrm>
          <a:prstGeom prst="rect">
            <a:avLst/>
          </a:prstGeom>
          <a:noFill/>
          <a:ln/>
        </p:spPr>
        <p:txBody>
          <a:bodyPr wrap="square" lIns="91440" tIns="45720" rIns="91440" bIns="45720" rtlCol="0" anchor="ctr"/>
          <a:lstStyle/>
          <a:p>
            <a:pPr>
              <a:lnSpc>
                <a:spcPct val="100000"/>
              </a:lnSpc>
            </a:pPr>
            <a:r>
              <a:rPr lang="en-US" sz="2800" dirty="0">
                <a:solidFill>
                  <a:srgbClr val="606C9A"/>
                </a:solidFill>
                <a:latin typeface="MiSans" pitchFamily="34" charset="0"/>
                <a:ea typeface="MiSans" pitchFamily="34" charset="-122"/>
                <a:cs typeface="MiSans" pitchFamily="34" charset="-120"/>
              </a:rPr>
              <a:t>Model Concepts First Look</a:t>
            </a:r>
            <a:endParaRPr lang="en-US" sz="1600" dirty="0"/>
          </a:p>
        </p:txBody>
      </p:sp>
      <p:pic>
        <p:nvPicPr>
          <p:cNvPr id="31" name="Image 0" descr="https://kimi-img.moonshot.cn/pub/slides/slides_tmpl/image/25-08-27-20:04:40-d2nf8m18bjvh7rlj0aig.jpeg"/>
          <p:cNvPicPr>
            <a:picLocks noChangeAspect="1"/>
          </p:cNvPicPr>
          <p:nvPr/>
        </p:nvPicPr>
        <p:blipFill>
          <a:blip r:embed="rId3"/>
          <a:stretch>
            <a:fillRect/>
          </a:stretch>
        </p:blipFill>
        <p:spPr>
          <a:xfrm>
            <a:off x="9225604" y="602673"/>
            <a:ext cx="2492262" cy="1663701"/>
          </a:xfrm>
          <a:prstGeom prst="rect">
            <a:avLst/>
          </a:prstGeom>
        </p:spPr>
      </p:pic>
      <p:pic>
        <p:nvPicPr>
          <p:cNvPr id="32" name="Image 1" descr="https://kimi-img.moonshot.cn/pub/slides/slides_tmpl/image/25-08-27-20:04:41-d2nf8m98bjvh7rlj0ak0.jpeg"/>
          <p:cNvPicPr>
            <a:picLocks noChangeAspect="1"/>
          </p:cNvPicPr>
          <p:nvPr/>
        </p:nvPicPr>
        <p:blipFill>
          <a:blip r:embed="rId4"/>
          <a:stretch>
            <a:fillRect/>
          </a:stretch>
        </p:blipFill>
        <p:spPr>
          <a:xfrm>
            <a:off x="9225604" y="2378570"/>
            <a:ext cx="2492261" cy="3203246"/>
          </a:xfrm>
          <a:prstGeom prst="rect">
            <a:avLst/>
          </a:prstGeom>
        </p:spPr>
      </p:pic>
      <p:pic>
        <p:nvPicPr>
          <p:cNvPr id="33" name="Image 2" descr="https://kimi-img.moonshot.cn/pub/slides/slides_tmpl/image/25-08-27-20:04:41-d2nf8m98bjvh7rlj0aj0.jpeg"/>
          <p:cNvPicPr>
            <a:picLocks noChangeAspect="1"/>
          </p:cNvPicPr>
          <p:nvPr/>
        </p:nvPicPr>
        <p:blipFill>
          <a:blip r:embed="rId5"/>
          <a:stretch>
            <a:fillRect/>
          </a:stretch>
        </p:blipFill>
        <p:spPr>
          <a:xfrm>
            <a:off x="6675764" y="3873921"/>
            <a:ext cx="2408275" cy="1688295"/>
          </a:xfrm>
          <a:prstGeom prst="rect">
            <a:avLst/>
          </a:prstGeom>
        </p:spPr>
      </p:pic>
      <p:sp>
        <p:nvSpPr>
          <p:cNvPr id="34" name="Text 29"/>
          <p:cNvSpPr/>
          <p:nvPr/>
        </p:nvSpPr>
        <p:spPr>
          <a:xfrm>
            <a:off x="933450" y="1100455"/>
            <a:ext cx="373697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Definition</a:t>
            </a:r>
            <a:endParaRPr lang="en-US" sz="1600" dirty="0"/>
          </a:p>
        </p:txBody>
      </p:sp>
      <p:sp>
        <p:nvSpPr>
          <p:cNvPr id="35" name="Text 30"/>
          <p:cNvSpPr/>
          <p:nvPr/>
        </p:nvSpPr>
        <p:spPr>
          <a:xfrm>
            <a:off x="828675" y="1764348"/>
            <a:ext cx="3676650" cy="138366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Models are Python classes that define the structure of database tables. Django’s ORM automatically translates these models into SQL, providing a powerful abstraction layer.</a:t>
            </a:r>
            <a:endParaRPr lang="en-US" sz="1600" dirty="0"/>
          </a:p>
        </p:txBody>
      </p:sp>
      <p:sp>
        <p:nvSpPr>
          <p:cNvPr id="36" name="Text 31"/>
          <p:cNvSpPr/>
          <p:nvPr/>
        </p:nvSpPr>
        <p:spPr>
          <a:xfrm>
            <a:off x="5115560" y="1106805"/>
            <a:ext cx="383667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Benefits</a:t>
            </a:r>
            <a:endParaRPr lang="en-US" sz="1600" dirty="0"/>
          </a:p>
        </p:txBody>
      </p:sp>
      <p:sp>
        <p:nvSpPr>
          <p:cNvPr id="37" name="Text 32"/>
          <p:cNvSpPr/>
          <p:nvPr/>
        </p:nvSpPr>
        <p:spPr>
          <a:xfrm>
            <a:off x="5010785" y="1770063"/>
            <a:ext cx="3650615" cy="138366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Using the ORM offers several benefits, including abstraction from raw SQL, enhanced security through parameterized queries, and portability across different database backends.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flip="none" rotWithShape="0">
          <a:gsLst>
            <a:gs pos="0">
              <a:srgbClr val="D8E1FD"/>
            </a:gs>
            <a:gs pos="14000">
              <a:srgbClr val="C7D5FC"/>
            </a:gs>
            <a:gs pos="44000">
              <a:srgbClr val="FFF8DF"/>
            </a:gs>
            <a:gs pos="100000">
              <a:srgbClr val="D8E1FD"/>
            </a:gs>
          </a:gsLst>
          <a:lin ang="3000000" scaled="1"/>
        </a:gradFill>
        <a:effectLst/>
      </p:bgPr>
    </p:bg>
    <p:spTree>
      <p:nvGrpSpPr>
        <p:cNvPr id="1" name=""/>
        <p:cNvGrpSpPr/>
        <p:nvPr/>
      </p:nvGrpSpPr>
      <p:grpSpPr>
        <a:xfrm>
          <a:off x="0" y="0"/>
          <a:ext cx="0" cy="0"/>
          <a:chOff x="0" y="0"/>
          <a:chExt cx="0" cy="0"/>
        </a:xfrm>
      </p:grpSpPr>
      <p:sp>
        <p:nvSpPr>
          <p:cNvPr id="2" name="Shape 0"/>
          <p:cNvSpPr/>
          <p:nvPr/>
        </p:nvSpPr>
        <p:spPr>
          <a:xfrm>
            <a:off x="7315833" y="465368"/>
            <a:ext cx="133350" cy="137160"/>
          </a:xfrm>
          <a:prstGeom prst="ellipse">
            <a:avLst/>
          </a:prstGeom>
          <a:solidFill>
            <a:srgbClr val="FFFFFF"/>
          </a:solidFill>
          <a:ln/>
        </p:spPr>
      </p:sp>
      <p:sp>
        <p:nvSpPr>
          <p:cNvPr id="3" name="Text 1"/>
          <p:cNvSpPr/>
          <p:nvPr/>
        </p:nvSpPr>
        <p:spPr>
          <a:xfrm>
            <a:off x="7315833"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7515858" y="465368"/>
            <a:ext cx="133350" cy="137160"/>
          </a:xfrm>
          <a:prstGeom prst="ellipse">
            <a:avLst/>
          </a:prstGeom>
          <a:solidFill>
            <a:srgbClr val="FFFFFF"/>
          </a:solidFill>
          <a:ln/>
        </p:spPr>
      </p:sp>
      <p:sp>
        <p:nvSpPr>
          <p:cNvPr id="5" name="Text 3"/>
          <p:cNvSpPr/>
          <p:nvPr/>
        </p:nvSpPr>
        <p:spPr>
          <a:xfrm>
            <a:off x="7515858"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7715883" y="465368"/>
            <a:ext cx="133350" cy="137160"/>
          </a:xfrm>
          <a:prstGeom prst="ellipse">
            <a:avLst/>
          </a:prstGeom>
          <a:solidFill>
            <a:srgbClr val="FFFFFF"/>
          </a:solidFill>
          <a:ln/>
        </p:spPr>
      </p:sp>
      <p:sp>
        <p:nvSpPr>
          <p:cNvPr id="7" name="Text 5"/>
          <p:cNvSpPr/>
          <p:nvPr/>
        </p:nvSpPr>
        <p:spPr>
          <a:xfrm>
            <a:off x="7715883"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7915908" y="465368"/>
            <a:ext cx="133350" cy="137160"/>
          </a:xfrm>
          <a:prstGeom prst="ellipse">
            <a:avLst/>
          </a:prstGeom>
          <a:solidFill>
            <a:srgbClr val="FFFFFF"/>
          </a:solidFill>
          <a:ln/>
        </p:spPr>
      </p:sp>
      <p:sp>
        <p:nvSpPr>
          <p:cNvPr id="9" name="Text 7"/>
          <p:cNvSpPr/>
          <p:nvPr/>
        </p:nvSpPr>
        <p:spPr>
          <a:xfrm>
            <a:off x="7915908" y="4653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7108189" y="1198794"/>
            <a:ext cx="133350" cy="137160"/>
          </a:xfrm>
          <a:prstGeom prst="ellipse">
            <a:avLst/>
          </a:prstGeom>
          <a:solidFill>
            <a:srgbClr val="FFFFFF"/>
          </a:solidFill>
          <a:ln/>
        </p:spPr>
      </p:sp>
      <p:sp>
        <p:nvSpPr>
          <p:cNvPr id="11" name="Text 9"/>
          <p:cNvSpPr/>
          <p:nvPr/>
        </p:nvSpPr>
        <p:spPr>
          <a:xfrm>
            <a:off x="7108189" y="119879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7108189" y="998768"/>
            <a:ext cx="133350" cy="137160"/>
          </a:xfrm>
          <a:prstGeom prst="ellipse">
            <a:avLst/>
          </a:prstGeom>
          <a:solidFill>
            <a:srgbClr val="FFFFFF"/>
          </a:solidFill>
          <a:ln/>
        </p:spPr>
      </p:sp>
      <p:sp>
        <p:nvSpPr>
          <p:cNvPr id="13" name="Text 11"/>
          <p:cNvSpPr/>
          <p:nvPr/>
        </p:nvSpPr>
        <p:spPr>
          <a:xfrm>
            <a:off x="7108189" y="998768"/>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108189" y="798743"/>
            <a:ext cx="133350" cy="137160"/>
          </a:xfrm>
          <a:prstGeom prst="ellipse">
            <a:avLst/>
          </a:prstGeom>
          <a:solidFill>
            <a:srgbClr val="FFFFFF"/>
          </a:solidFill>
          <a:ln/>
        </p:spPr>
      </p:sp>
      <p:sp>
        <p:nvSpPr>
          <p:cNvPr id="15" name="Text 13"/>
          <p:cNvSpPr/>
          <p:nvPr/>
        </p:nvSpPr>
        <p:spPr>
          <a:xfrm>
            <a:off x="7108189" y="798743"/>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108189" y="598719"/>
            <a:ext cx="133350" cy="137160"/>
          </a:xfrm>
          <a:prstGeom prst="ellipse">
            <a:avLst/>
          </a:prstGeom>
          <a:solidFill>
            <a:srgbClr val="FFFFFF"/>
          </a:solidFill>
          <a:ln/>
        </p:spPr>
      </p:sp>
      <p:sp>
        <p:nvSpPr>
          <p:cNvPr id="17" name="Text 15"/>
          <p:cNvSpPr/>
          <p:nvPr/>
        </p:nvSpPr>
        <p:spPr>
          <a:xfrm>
            <a:off x="7108189" y="59871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6"/>
          <p:cNvSpPr/>
          <p:nvPr/>
        </p:nvSpPr>
        <p:spPr>
          <a:xfrm>
            <a:off x="7364095" y="681990"/>
            <a:ext cx="3831590" cy="1950085"/>
          </a:xfrm>
          <a:prstGeom prst="rect">
            <a:avLst/>
          </a:prstGeom>
          <a:noFill/>
          <a:ln/>
        </p:spPr>
        <p:txBody>
          <a:bodyPr wrap="square" lIns="91440" tIns="45720" rIns="91440" bIns="45720" rtlCol="0" anchor="t"/>
          <a:lstStyle/>
          <a:p>
            <a:pPr algn="just">
              <a:lnSpc>
                <a:spcPct val="100000"/>
              </a:lnSpc>
            </a:pPr>
            <a:r>
              <a:rPr lang="en-US" sz="2400" dirty="0">
                <a:solidFill>
                  <a:srgbClr val="606C9A"/>
                </a:solidFill>
                <a:latin typeface="MiSans" pitchFamily="34" charset="0"/>
                <a:ea typeface="MiSans" pitchFamily="34" charset="-122"/>
                <a:cs typeface="MiSans" pitchFamily="34" charset="-120"/>
              </a:rPr>
              <a:t>Migration Workflow Live</a:t>
            </a:r>
            <a:endParaRPr lang="en-US" sz="1600" dirty="0"/>
          </a:p>
        </p:txBody>
      </p:sp>
      <p:sp>
        <p:nvSpPr>
          <p:cNvPr id="19" name="Shape 17"/>
          <p:cNvSpPr/>
          <p:nvPr/>
        </p:nvSpPr>
        <p:spPr>
          <a:xfrm>
            <a:off x="3281620" y="2525339"/>
            <a:ext cx="200024" cy="212992"/>
          </a:xfrm>
          <a:prstGeom prst="ellipse">
            <a:avLst/>
          </a:prstGeom>
          <a:solidFill>
            <a:srgbClr val="000000">
              <a:alpha val="0"/>
            </a:srgbClr>
          </a:solidFill>
          <a:ln w="41275">
            <a:solidFill>
              <a:srgbClr val="FFFFFF"/>
            </a:solidFill>
            <a:prstDash val="solid"/>
          </a:ln>
        </p:spPr>
      </p:sp>
      <p:sp>
        <p:nvSpPr>
          <p:cNvPr id="20" name="Text 18"/>
          <p:cNvSpPr/>
          <p:nvPr/>
        </p:nvSpPr>
        <p:spPr>
          <a:xfrm>
            <a:off x="3281620" y="2525339"/>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3348410" y="2565877"/>
            <a:ext cx="120259" cy="131914"/>
          </a:xfrm>
          <a:prstGeom prst="ellipse">
            <a:avLst/>
          </a:prstGeom>
          <a:solidFill>
            <a:srgbClr val="C1CEF6"/>
          </a:solidFill>
          <a:ln/>
        </p:spPr>
      </p:sp>
      <p:sp>
        <p:nvSpPr>
          <p:cNvPr id="22" name="Text 20"/>
          <p:cNvSpPr/>
          <p:nvPr/>
        </p:nvSpPr>
        <p:spPr>
          <a:xfrm>
            <a:off x="3348410" y="2565877"/>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7435389" y="2522765"/>
            <a:ext cx="228803" cy="212992"/>
          </a:xfrm>
          <a:prstGeom prst="ellipse">
            <a:avLst/>
          </a:prstGeom>
          <a:solidFill>
            <a:srgbClr val="000000">
              <a:alpha val="0"/>
            </a:srgbClr>
          </a:solidFill>
          <a:ln w="41275">
            <a:solidFill>
              <a:srgbClr val="FFFFFF"/>
            </a:solidFill>
            <a:prstDash val="solid"/>
          </a:ln>
        </p:spPr>
      </p:sp>
      <p:sp>
        <p:nvSpPr>
          <p:cNvPr id="24" name="Text 22"/>
          <p:cNvSpPr/>
          <p:nvPr/>
        </p:nvSpPr>
        <p:spPr>
          <a:xfrm>
            <a:off x="7435389" y="2522765"/>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7511788" y="2563303"/>
            <a:ext cx="137562" cy="131914"/>
          </a:xfrm>
          <a:prstGeom prst="ellipse">
            <a:avLst/>
          </a:prstGeom>
          <a:solidFill>
            <a:srgbClr val="C1CEF6"/>
          </a:solidFill>
          <a:ln/>
        </p:spPr>
      </p:sp>
      <p:sp>
        <p:nvSpPr>
          <p:cNvPr id="26" name="Text 24"/>
          <p:cNvSpPr/>
          <p:nvPr/>
        </p:nvSpPr>
        <p:spPr>
          <a:xfrm>
            <a:off x="7511788" y="2563303"/>
            <a:ext cx="137562" cy="131914"/>
          </a:xfrm>
          <a:prstGeom prst="rect">
            <a:avLst/>
          </a:prstGeom>
          <a:noFill/>
          <a:ln/>
        </p:spPr>
        <p:txBody>
          <a:bodyPr wrap="square" lIns="45720" tIns="91440" rIns="91440" bIns="45720" rtlCol="0" anchor="ctr"/>
          <a:lstStyle/>
          <a:p>
            <a:pPr>
              <a:lnSpc>
                <a:spcPct val="100000"/>
              </a:lnSpc>
            </a:pPr>
            <a:endParaRPr lang="en-US" sz="1600" dirty="0"/>
          </a:p>
        </p:txBody>
      </p:sp>
      <p:pic>
        <p:nvPicPr>
          <p:cNvPr id="27" name="Image 0" descr="https://kimi-img.moonshot.cn/pub/slides/slides_tmpl/image/25-08-27-20:04:46-d2nf8nh8bjvh7rlj0av0.jpeg"/>
          <p:cNvPicPr>
            <a:picLocks noChangeAspect="1"/>
          </p:cNvPicPr>
          <p:nvPr/>
        </p:nvPicPr>
        <p:blipFill>
          <a:blip r:embed="rId3"/>
          <a:stretch>
            <a:fillRect/>
          </a:stretch>
        </p:blipFill>
        <p:spPr>
          <a:xfrm>
            <a:off x="-41234" y="21455"/>
            <a:ext cx="3039979" cy="2192535"/>
          </a:xfrm>
          <a:prstGeom prst="rect">
            <a:avLst/>
          </a:prstGeom>
        </p:spPr>
      </p:pic>
      <p:pic>
        <p:nvPicPr>
          <p:cNvPr id="28" name="Image 1" descr="https://kimi-img.moonshot.cn/pub/slides/slides_tmpl/image/25-08-27-20:04:47-d2nf8np8bjvh7rlj0b00.jpeg"/>
          <p:cNvPicPr>
            <a:picLocks noChangeAspect="1"/>
          </p:cNvPicPr>
          <p:nvPr/>
        </p:nvPicPr>
        <p:blipFill>
          <a:blip r:embed="rId4"/>
          <a:stretch>
            <a:fillRect/>
          </a:stretch>
        </p:blipFill>
        <p:spPr>
          <a:xfrm>
            <a:off x="0" y="2346909"/>
            <a:ext cx="3039978" cy="2060067"/>
          </a:xfrm>
          <a:prstGeom prst="rect">
            <a:avLst/>
          </a:prstGeom>
        </p:spPr>
      </p:pic>
      <p:pic>
        <p:nvPicPr>
          <p:cNvPr id="29" name="Image 2" descr="https://kimi-img.moonshot.cn/pub/slides/slides_tmpl/image/25-08-27-20:04:47-d2nf8np8bjvh7rlj0b10.jpeg"/>
          <p:cNvPicPr>
            <a:picLocks noChangeAspect="1"/>
          </p:cNvPicPr>
          <p:nvPr/>
        </p:nvPicPr>
        <p:blipFill>
          <a:blip r:embed="rId5"/>
          <a:stretch>
            <a:fillRect/>
          </a:stretch>
        </p:blipFill>
        <p:spPr>
          <a:xfrm>
            <a:off x="3149358" y="43920"/>
            <a:ext cx="3541163" cy="2192535"/>
          </a:xfrm>
          <a:prstGeom prst="rect">
            <a:avLst/>
          </a:prstGeom>
        </p:spPr>
      </p:pic>
      <p:sp>
        <p:nvSpPr>
          <p:cNvPr id="30" name="Shape 25"/>
          <p:cNvSpPr/>
          <p:nvPr/>
        </p:nvSpPr>
        <p:spPr>
          <a:xfrm>
            <a:off x="490795" y="4717359"/>
            <a:ext cx="200024" cy="212992"/>
          </a:xfrm>
          <a:prstGeom prst="ellipse">
            <a:avLst/>
          </a:prstGeom>
          <a:solidFill>
            <a:srgbClr val="000000">
              <a:alpha val="0"/>
            </a:srgbClr>
          </a:solidFill>
          <a:ln w="41275">
            <a:solidFill>
              <a:srgbClr val="FFFFFF"/>
            </a:solidFill>
            <a:prstDash val="solid"/>
          </a:ln>
        </p:spPr>
      </p:sp>
      <p:sp>
        <p:nvSpPr>
          <p:cNvPr id="31" name="Text 26"/>
          <p:cNvSpPr/>
          <p:nvPr/>
        </p:nvSpPr>
        <p:spPr>
          <a:xfrm>
            <a:off x="490795" y="4717359"/>
            <a:ext cx="200024"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7"/>
          <p:cNvSpPr/>
          <p:nvPr/>
        </p:nvSpPr>
        <p:spPr>
          <a:xfrm>
            <a:off x="557585" y="4757897"/>
            <a:ext cx="120259" cy="131914"/>
          </a:xfrm>
          <a:prstGeom prst="ellipse">
            <a:avLst/>
          </a:prstGeom>
          <a:solidFill>
            <a:srgbClr val="C1CEF6"/>
          </a:solidFill>
          <a:ln/>
        </p:spPr>
      </p:sp>
      <p:sp>
        <p:nvSpPr>
          <p:cNvPr id="33" name="Text 28"/>
          <p:cNvSpPr/>
          <p:nvPr/>
        </p:nvSpPr>
        <p:spPr>
          <a:xfrm>
            <a:off x="557585" y="4757897"/>
            <a:ext cx="120259"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29"/>
          <p:cNvSpPr/>
          <p:nvPr/>
        </p:nvSpPr>
        <p:spPr>
          <a:xfrm>
            <a:off x="6246034" y="4735740"/>
            <a:ext cx="228803" cy="212992"/>
          </a:xfrm>
          <a:prstGeom prst="ellipse">
            <a:avLst/>
          </a:prstGeom>
          <a:solidFill>
            <a:srgbClr val="000000">
              <a:alpha val="0"/>
            </a:srgbClr>
          </a:solidFill>
          <a:ln w="41275">
            <a:solidFill>
              <a:srgbClr val="FFFFFF"/>
            </a:solidFill>
            <a:prstDash val="solid"/>
          </a:ln>
        </p:spPr>
      </p:sp>
      <p:sp>
        <p:nvSpPr>
          <p:cNvPr id="35" name="Text 30"/>
          <p:cNvSpPr/>
          <p:nvPr/>
        </p:nvSpPr>
        <p:spPr>
          <a:xfrm>
            <a:off x="6246034" y="4735740"/>
            <a:ext cx="228803" cy="212992"/>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1"/>
          <p:cNvSpPr/>
          <p:nvPr/>
        </p:nvSpPr>
        <p:spPr>
          <a:xfrm>
            <a:off x="6322433" y="4776278"/>
            <a:ext cx="137562" cy="131914"/>
          </a:xfrm>
          <a:prstGeom prst="ellipse">
            <a:avLst/>
          </a:prstGeom>
          <a:solidFill>
            <a:srgbClr val="C1CEF6"/>
          </a:solidFill>
          <a:ln/>
        </p:spPr>
      </p:sp>
      <p:sp>
        <p:nvSpPr>
          <p:cNvPr id="37" name="Text 32"/>
          <p:cNvSpPr/>
          <p:nvPr/>
        </p:nvSpPr>
        <p:spPr>
          <a:xfrm>
            <a:off x="6322433" y="4776278"/>
            <a:ext cx="137562" cy="131914"/>
          </a:xfrm>
          <a:prstGeom prst="rect">
            <a:avLst/>
          </a:prstGeom>
          <a:noFill/>
          <a:ln/>
        </p:spPr>
        <p:txBody>
          <a:bodyPr wrap="square" lIns="45720" tIns="91440" rIns="91440" bIns="45720" rtlCol="0" anchor="ctr"/>
          <a:lstStyle/>
          <a:p>
            <a:pPr>
              <a:lnSpc>
                <a:spcPct val="100000"/>
              </a:lnSpc>
            </a:pPr>
            <a:endParaRPr lang="en-US" sz="1600" dirty="0"/>
          </a:p>
        </p:txBody>
      </p:sp>
      <p:sp>
        <p:nvSpPr>
          <p:cNvPr id="38" name="Text 33"/>
          <p:cNvSpPr/>
          <p:nvPr/>
        </p:nvSpPr>
        <p:spPr>
          <a:xfrm>
            <a:off x="3490595" y="2441575"/>
            <a:ext cx="364998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Edit/Create Model</a:t>
            </a:r>
            <a:endParaRPr lang="en-US" sz="1600" dirty="0"/>
          </a:p>
        </p:txBody>
      </p:sp>
      <p:sp>
        <p:nvSpPr>
          <p:cNvPr id="39" name="Text 34"/>
          <p:cNvSpPr/>
          <p:nvPr/>
        </p:nvSpPr>
        <p:spPr>
          <a:xfrm>
            <a:off x="3509645" y="2930208"/>
            <a:ext cx="3696335" cy="138366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Start by defining or modifying a model in your Django application. This involves specifying fields and their types, which will be translated into database columns.</a:t>
            </a:r>
            <a:endParaRPr lang="en-US" sz="1600" dirty="0"/>
          </a:p>
        </p:txBody>
      </p:sp>
      <p:sp>
        <p:nvSpPr>
          <p:cNvPr id="40" name="Text 35"/>
          <p:cNvSpPr/>
          <p:nvPr/>
        </p:nvSpPr>
        <p:spPr>
          <a:xfrm>
            <a:off x="699770" y="4633595"/>
            <a:ext cx="4378325"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Run makemigrations</a:t>
            </a:r>
            <a:endParaRPr lang="en-US" sz="1600" dirty="0"/>
          </a:p>
        </p:txBody>
      </p:sp>
      <p:sp>
        <p:nvSpPr>
          <p:cNvPr id="41" name="Text 36"/>
          <p:cNvSpPr/>
          <p:nvPr/>
        </p:nvSpPr>
        <p:spPr>
          <a:xfrm>
            <a:off x="718820" y="5039995"/>
            <a:ext cx="4378960" cy="116840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Use the makemigrations command to generate migration files. These files contain the SQL necessary to update the database schema based on your model changes.</a:t>
            </a:r>
            <a:endParaRPr lang="en-US" sz="1600" dirty="0"/>
          </a:p>
        </p:txBody>
      </p:sp>
      <p:sp>
        <p:nvSpPr>
          <p:cNvPr id="42" name="Text 37"/>
          <p:cNvSpPr/>
          <p:nvPr/>
        </p:nvSpPr>
        <p:spPr>
          <a:xfrm>
            <a:off x="7723505" y="2443480"/>
            <a:ext cx="427355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Run migrate</a:t>
            </a:r>
            <a:endParaRPr lang="en-US" sz="1600" dirty="0"/>
          </a:p>
        </p:txBody>
      </p:sp>
      <p:sp>
        <p:nvSpPr>
          <p:cNvPr id="43" name="Text 38"/>
          <p:cNvSpPr/>
          <p:nvPr/>
        </p:nvSpPr>
        <p:spPr>
          <a:xfrm>
            <a:off x="7734935" y="2929573"/>
            <a:ext cx="3825240" cy="1383665"/>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Apply the generated migrations to the database using the migrate command. This updates the database schema to match your models, ensuring data consistency.</a:t>
            </a:r>
            <a:endParaRPr lang="en-US" sz="1600" dirty="0"/>
          </a:p>
        </p:txBody>
      </p:sp>
      <p:sp>
        <p:nvSpPr>
          <p:cNvPr id="44" name="Text 39"/>
          <p:cNvSpPr/>
          <p:nvPr/>
        </p:nvSpPr>
        <p:spPr>
          <a:xfrm>
            <a:off x="6534150" y="4656455"/>
            <a:ext cx="5025390" cy="675640"/>
          </a:xfrm>
          <a:prstGeom prst="rect">
            <a:avLst/>
          </a:prstGeom>
          <a:noFill/>
          <a:ln/>
        </p:spPr>
        <p:txBody>
          <a:bodyPr wrap="square" lIns="91440" tIns="45720" rIns="91440" bIns="45720" rtlCol="0" anchor="ctr">
            <a:spAutoFit/>
          </a:bodyPr>
          <a:lstStyle/>
          <a:p>
            <a:pPr algn="just">
              <a:lnSpc>
                <a:spcPct val="100000"/>
              </a:lnSpc>
            </a:pPr>
            <a:r>
              <a:rPr lang="en-US" sz="1800" dirty="0">
                <a:solidFill>
                  <a:srgbClr val="606C9A"/>
                </a:solidFill>
                <a:latin typeface="MiSans" pitchFamily="34" charset="0"/>
                <a:ea typeface="MiSans" pitchFamily="34" charset="-122"/>
                <a:cs typeface="MiSans" pitchFamily="34" charset="-120"/>
              </a:rPr>
              <a:t>Verify Changes</a:t>
            </a:r>
            <a:endParaRPr lang="en-US" sz="1600" dirty="0"/>
          </a:p>
        </p:txBody>
      </p:sp>
      <p:sp>
        <p:nvSpPr>
          <p:cNvPr id="45" name="Text 40"/>
          <p:cNvSpPr/>
          <p:nvPr/>
        </p:nvSpPr>
        <p:spPr>
          <a:xfrm>
            <a:off x="6534150" y="5039360"/>
            <a:ext cx="5026025" cy="1168400"/>
          </a:xfrm>
          <a:prstGeom prst="rect">
            <a:avLst/>
          </a:prstGeom>
          <a:noFill/>
          <a:ln/>
        </p:spPr>
        <p:txBody>
          <a:bodyPr wrap="square" lIns="91440" tIns="45720" rIns="91440" bIns="45720" rtlCol="0" anchor="ctr">
            <a:spAutoFit/>
          </a:bodyPr>
          <a:lstStyle/>
          <a:p>
            <a:pPr>
              <a:lnSpc>
                <a:spcPct val="100000"/>
              </a:lnSpc>
            </a:pPr>
            <a:r>
              <a:rPr lang="en-US" sz="1400" dirty="0">
                <a:solidFill>
                  <a:srgbClr val="606C9A"/>
                </a:solidFill>
                <a:latin typeface="MiSans" pitchFamily="34" charset="0"/>
                <a:ea typeface="MiSans" pitchFamily="34" charset="-122"/>
                <a:cs typeface="MiSans" pitchFamily="34" charset="-120"/>
              </a:rPr>
              <a:t>Check the db.sqlite3 file to see the applied changes. This step confirms that your database schema has been updated correctly according to the migrations.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flip="none" rotWithShape="0">
          <a:gsLst>
            <a:gs pos="0">
              <a:srgbClr val="FFF2C6"/>
            </a:gs>
            <a:gs pos="47000">
              <a:srgbClr val="D8E1FD"/>
            </a:gs>
            <a:gs pos="78000">
              <a:srgbClr val="C7D5FC"/>
            </a:gs>
            <a:gs pos="100000">
              <a:srgbClr val="FDF8CB"/>
            </a:gs>
          </a:gsLst>
          <a:lin ang="2400000" scaled="1"/>
        </a:gradFill>
        <a:effectLst/>
      </p:bgPr>
    </p:bg>
    <p:spTree>
      <p:nvGrpSpPr>
        <p:cNvPr id="1" name=""/>
        <p:cNvGrpSpPr/>
        <p:nvPr/>
      </p:nvGrpSpPr>
      <p:grpSpPr>
        <a:xfrm>
          <a:off x="0" y="0"/>
          <a:ext cx="0" cy="0"/>
          <a:chOff x="0" y="0"/>
          <a:chExt cx="0" cy="0"/>
        </a:xfrm>
      </p:grpSpPr>
      <p:pic>
        <p:nvPicPr>
          <p:cNvPr id="2" name="Image 0" descr="https://kimi-img.moonshot.cn/pub/slides/slides_tmpl/image/25-08-27-20:04:38-d2nf8lh8bjvh7rlj0aeg.png"/>
          <p:cNvPicPr>
            <a:picLocks noChangeAspect="1"/>
          </p:cNvPicPr>
          <p:nvPr/>
        </p:nvPicPr>
        <p:blipFill>
          <a:blip r:embed="rId3"/>
          <a:stretch>
            <a:fillRect/>
          </a:stretch>
        </p:blipFill>
        <p:spPr>
          <a:xfrm>
            <a:off x="4928399" y="517692"/>
            <a:ext cx="7251700" cy="6340308"/>
          </a:xfrm>
          <a:prstGeom prst="rect">
            <a:avLst/>
          </a:prstGeom>
        </p:spPr>
      </p:pic>
      <p:sp>
        <p:nvSpPr>
          <p:cNvPr id="3" name="Text 0"/>
          <p:cNvSpPr/>
          <p:nvPr/>
        </p:nvSpPr>
        <p:spPr>
          <a:xfrm>
            <a:off x="7048502" y="2308860"/>
            <a:ext cx="4599086" cy="3939540"/>
          </a:xfrm>
          <a:prstGeom prst="rect">
            <a:avLst/>
          </a:prstGeom>
          <a:noFill/>
          <a:ln/>
        </p:spPr>
        <p:txBody>
          <a:bodyPr wrap="square" lIns="91440" tIns="45720" rIns="91440" bIns="45720" rtlCol="0" anchor="ctr">
            <a:spAutoFit/>
          </a:bodyPr>
          <a:lstStyle/>
          <a:p>
            <a:pPr algn="just">
              <a:lnSpc>
                <a:spcPct val="100000"/>
              </a:lnSpc>
            </a:pPr>
            <a:r>
              <a:rPr lang="en-US" sz="25000" dirty="0">
                <a:solidFill>
                  <a:srgbClr val="7F9CDF"/>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797560" y="1932305"/>
            <a:ext cx="10755630" cy="1198880"/>
          </a:xfrm>
          <a:prstGeom prst="rect">
            <a:avLst/>
          </a:prstGeom>
          <a:noFill/>
          <a:ln/>
        </p:spPr>
        <p:txBody>
          <a:bodyPr wrap="square" lIns="91440" tIns="45720" rIns="91440" bIns="45720" rtlCol="0" anchor="ctr">
            <a:spAutoFit/>
          </a:bodyPr>
          <a:lstStyle/>
          <a:p>
            <a:pPr>
              <a:lnSpc>
                <a:spcPct val="100000"/>
              </a:lnSpc>
            </a:pPr>
            <a:r>
              <a:rPr lang="en-US" sz="4000" dirty="0">
                <a:solidFill>
                  <a:srgbClr val="6D7AAF"/>
                </a:solidFill>
                <a:latin typeface="MiSans" pitchFamily="34" charset="0"/>
                <a:ea typeface="MiSans" pitchFamily="34" charset="-122"/>
                <a:cs typeface="MiSans" pitchFamily="34" charset="-120"/>
              </a:rPr>
              <a:t>Admin &amp; Shell</a:t>
            </a:r>
            <a:endParaRPr lang="en-US" sz="1600" dirty="0"/>
          </a:p>
        </p:txBody>
      </p:sp>
      <p:sp>
        <p:nvSpPr>
          <p:cNvPr id="5" name="Shape 2"/>
          <p:cNvSpPr/>
          <p:nvPr/>
        </p:nvSpPr>
        <p:spPr>
          <a:xfrm>
            <a:off x="731049" y="856006"/>
            <a:ext cx="133350" cy="137160"/>
          </a:xfrm>
          <a:prstGeom prst="ellipse">
            <a:avLst/>
          </a:prstGeom>
          <a:solidFill>
            <a:srgbClr val="FFFFFF"/>
          </a:solidFill>
          <a:ln/>
        </p:spPr>
      </p:sp>
      <p:sp>
        <p:nvSpPr>
          <p:cNvPr id="6" name="Text 3"/>
          <p:cNvSpPr/>
          <p:nvPr/>
        </p:nvSpPr>
        <p:spPr>
          <a:xfrm>
            <a:off x="73104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931074" y="856006"/>
            <a:ext cx="133350" cy="137160"/>
          </a:xfrm>
          <a:prstGeom prst="ellipse">
            <a:avLst/>
          </a:prstGeom>
          <a:solidFill>
            <a:srgbClr val="FFFFFF"/>
          </a:solidFill>
          <a:ln/>
        </p:spPr>
      </p:sp>
      <p:sp>
        <p:nvSpPr>
          <p:cNvPr id="8" name="Text 5"/>
          <p:cNvSpPr/>
          <p:nvPr/>
        </p:nvSpPr>
        <p:spPr>
          <a:xfrm>
            <a:off x="93107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31099" y="856006"/>
            <a:ext cx="133350" cy="137160"/>
          </a:xfrm>
          <a:prstGeom prst="ellipse">
            <a:avLst/>
          </a:prstGeom>
          <a:solidFill>
            <a:srgbClr val="FFFFFF"/>
          </a:solidFill>
          <a:ln/>
        </p:spPr>
      </p:sp>
      <p:sp>
        <p:nvSpPr>
          <p:cNvPr id="10" name="Text 7"/>
          <p:cNvSpPr/>
          <p:nvPr/>
        </p:nvSpPr>
        <p:spPr>
          <a:xfrm>
            <a:off x="1131099"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331124" y="856006"/>
            <a:ext cx="133350" cy="137160"/>
          </a:xfrm>
          <a:prstGeom prst="ellipse">
            <a:avLst/>
          </a:prstGeom>
          <a:solidFill>
            <a:srgbClr val="FFFFFF"/>
          </a:solidFill>
          <a:ln/>
        </p:spPr>
      </p:sp>
      <p:sp>
        <p:nvSpPr>
          <p:cNvPr id="12" name="Text 9"/>
          <p:cNvSpPr/>
          <p:nvPr/>
        </p:nvSpPr>
        <p:spPr>
          <a:xfrm>
            <a:off x="1331124" y="856006"/>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527687" y="1596530"/>
            <a:ext cx="133350" cy="137160"/>
          </a:xfrm>
          <a:prstGeom prst="ellipse">
            <a:avLst/>
          </a:prstGeom>
          <a:solidFill>
            <a:srgbClr val="FFFFFF"/>
          </a:solidFill>
          <a:ln/>
        </p:spPr>
      </p:sp>
      <p:sp>
        <p:nvSpPr>
          <p:cNvPr id="14" name="Text 11"/>
          <p:cNvSpPr/>
          <p:nvPr/>
        </p:nvSpPr>
        <p:spPr>
          <a:xfrm>
            <a:off x="527687" y="1596530"/>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527687" y="1396504"/>
            <a:ext cx="133350" cy="137160"/>
          </a:xfrm>
          <a:prstGeom prst="ellipse">
            <a:avLst/>
          </a:prstGeom>
          <a:solidFill>
            <a:srgbClr val="FFFFFF"/>
          </a:solidFill>
          <a:ln/>
        </p:spPr>
      </p:sp>
      <p:sp>
        <p:nvSpPr>
          <p:cNvPr id="16" name="Text 13"/>
          <p:cNvSpPr/>
          <p:nvPr/>
        </p:nvSpPr>
        <p:spPr>
          <a:xfrm>
            <a:off x="527687" y="1396504"/>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a:off x="527687" y="1196479"/>
            <a:ext cx="133350" cy="137160"/>
          </a:xfrm>
          <a:prstGeom prst="ellipse">
            <a:avLst/>
          </a:prstGeom>
          <a:solidFill>
            <a:srgbClr val="FFFFFF"/>
          </a:solidFill>
          <a:ln/>
        </p:spPr>
      </p:sp>
      <p:sp>
        <p:nvSpPr>
          <p:cNvPr id="18" name="Text 15"/>
          <p:cNvSpPr/>
          <p:nvPr/>
        </p:nvSpPr>
        <p:spPr>
          <a:xfrm>
            <a:off x="527687" y="1196479"/>
            <a:ext cx="133350" cy="13716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527687" y="996455"/>
            <a:ext cx="133350" cy="137160"/>
          </a:xfrm>
          <a:prstGeom prst="ellipse">
            <a:avLst/>
          </a:prstGeom>
          <a:solidFill>
            <a:srgbClr val="FFFFFF"/>
          </a:solidFill>
          <a:ln/>
        </p:spPr>
      </p:sp>
      <p:sp>
        <p:nvSpPr>
          <p:cNvPr id="20" name="Text 17"/>
          <p:cNvSpPr/>
          <p:nvPr/>
        </p:nvSpPr>
        <p:spPr>
          <a:xfrm>
            <a:off x="527687" y="996455"/>
            <a:ext cx="133350" cy="13716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1" descr="https://kimi-img.moonshot.cn/pub/slides/slides_tmpl/image/25-08-27-20:04:34-d2nf8kh8bjvh7rlj0a80.png"/>
          <p:cNvPicPr>
            <a:picLocks noChangeAspect="1"/>
          </p:cNvPicPr>
          <p:nvPr/>
        </p:nvPicPr>
        <p:blipFill>
          <a:blip r:embed="rId4">
            <a:alphaModFix amt="59000"/>
          </a:blip>
          <a:stretch>
            <a:fillRect/>
          </a:stretch>
        </p:blipFill>
        <p:spPr>
          <a:xfrm>
            <a:off x="5131435" y="330200"/>
            <a:ext cx="7048500" cy="6197600"/>
          </a:xfrm>
          <a:prstGeom prst="rect">
            <a:avLst/>
          </a:prstGeom>
        </p:spPr>
      </p:pic>
      <p:pic>
        <p:nvPicPr>
          <p:cNvPr id="22" name="Image 2" descr="https://kimi-img.moonshot.cn/pub/slides/slides_tmpl/image/25-08-27-20:04:33-d2nf8k98bjvh7rlj0a7g.png"/>
          <p:cNvPicPr>
            <a:picLocks noChangeAspect="1"/>
          </p:cNvPicPr>
          <p:nvPr/>
        </p:nvPicPr>
        <p:blipFill>
          <a:blip r:embed="rId5"/>
          <a:stretch>
            <a:fillRect/>
          </a:stretch>
        </p:blipFill>
        <p:spPr>
          <a:xfrm>
            <a:off x="0" y="3797300"/>
            <a:ext cx="5143500" cy="3060700"/>
          </a:xfrm>
          <a:prstGeom prst="rect">
            <a:avLst/>
          </a:prstGeom>
        </p:spPr>
      </p:pic>
      <p:pic>
        <p:nvPicPr>
          <p:cNvPr id="23" name="Image 3" descr="https://kimi-img.moonshot.cn/pub/slides/slides_tmpl/image/25-08-27-20:04:32-d2nf8k18bjvh7rlj0a5g.png"/>
          <p:cNvPicPr>
            <a:picLocks noChangeAspect="1"/>
          </p:cNvPicPr>
          <p:nvPr/>
        </p:nvPicPr>
        <p:blipFill>
          <a:blip r:embed="rId6"/>
          <a:stretch>
            <a:fillRect/>
          </a:stretch>
        </p:blipFill>
        <p:spPr>
          <a:xfrm>
            <a:off x="512445" y="4587240"/>
            <a:ext cx="152400" cy="1524000"/>
          </a:xfrm>
          <a:prstGeom prst="rect">
            <a:avLst/>
          </a:prstGeom>
        </p:spPr>
      </p:pic>
      <p:pic>
        <p:nvPicPr>
          <p:cNvPr id="24" name="Image 4" descr="https://kimi-img.moonshot.cn/pub/slides/slides_tmpl/image/25-08-27-20:04:32-d2nf8k18bjvh7rlj0a60.png"/>
          <p:cNvPicPr>
            <a:picLocks noChangeAspect="1"/>
          </p:cNvPicPr>
          <p:nvPr/>
        </p:nvPicPr>
        <p:blipFill>
          <a:blip r:embed="rId7"/>
          <a:stretch>
            <a:fillRect/>
          </a:stretch>
        </p:blipFill>
        <p:spPr>
          <a:xfrm>
            <a:off x="1311275" y="3907257"/>
            <a:ext cx="1320800" cy="1371600"/>
          </a:xfrm>
          <a:prstGeom prst="rect">
            <a:avLst/>
          </a:prstGeom>
        </p:spPr>
      </p:pic>
      <p:pic>
        <p:nvPicPr>
          <p:cNvPr id="25" name="Image 5" descr="https://kimi-img.moonshot.cn/pub/slides/slides_tmpl/image/25-08-27-20:04:32-d2nf8k18bjvh7rlj0a6g.png"/>
          <p:cNvPicPr>
            <a:picLocks noChangeAspect="1"/>
          </p:cNvPicPr>
          <p:nvPr/>
        </p:nvPicPr>
        <p:blipFill>
          <a:blip r:embed="rId8"/>
          <a:stretch>
            <a:fillRect/>
          </a:stretch>
        </p:blipFill>
        <p:spPr>
          <a:xfrm>
            <a:off x="10570172" y="1111250"/>
            <a:ext cx="983056" cy="907962"/>
          </a:xfrm>
          <a:prstGeom prst="rect">
            <a:avLst/>
          </a:prstGeom>
        </p:spPr>
      </p:pic>
      <p:sp>
        <p:nvSpPr>
          <p:cNvPr id="26" name="Shape 18"/>
          <p:cNvSpPr/>
          <p:nvPr/>
        </p:nvSpPr>
        <p:spPr>
          <a:xfrm>
            <a:off x="1101725" y="3958057"/>
            <a:ext cx="539750" cy="508001"/>
          </a:xfrm>
          <a:prstGeom prst="ellipse">
            <a:avLst/>
          </a:prstGeom>
          <a:solidFill>
            <a:srgbClr val="B2C4FF"/>
          </a:solidFill>
          <a:ln/>
        </p:spPr>
      </p:sp>
      <p:sp>
        <p:nvSpPr>
          <p:cNvPr id="27" name="Text 19"/>
          <p:cNvSpPr/>
          <p:nvPr/>
        </p:nvSpPr>
        <p:spPr>
          <a:xfrm>
            <a:off x="1101725" y="3958057"/>
            <a:ext cx="539750" cy="508001"/>
          </a:xfrm>
          <a:prstGeom prst="rect">
            <a:avLst/>
          </a:prstGeom>
          <a:noFill/>
          <a:ln/>
        </p:spPr>
        <p:txBody>
          <a:bodyPr wrap="square" lIns="45720" tIns="91440" rIns="91440" bIns="45720" rtlCol="0" anchor="ctr"/>
          <a:lstStyle/>
          <a:p>
            <a:pPr>
              <a:lnSpc>
                <a:spcPct val="100000"/>
              </a:lnSpc>
            </a:pPr>
            <a:endParaRPr lang="en-US" sz="1600" dirty="0"/>
          </a:p>
        </p:txBody>
      </p:sp>
      <p:pic>
        <p:nvPicPr>
          <p:cNvPr id="28" name="Image 6" descr="https://kimi-img.moonshot.cn/pub/slides/slides_tmpl/image/25-08-27-20:04:32-d2nf8k18bjvh7rlj0a60.png"/>
          <p:cNvPicPr>
            <a:picLocks noChangeAspect="1"/>
          </p:cNvPicPr>
          <p:nvPr/>
        </p:nvPicPr>
        <p:blipFill>
          <a:blip r:embed="rId7"/>
          <a:stretch>
            <a:fillRect/>
          </a:stretch>
        </p:blipFill>
        <p:spPr>
          <a:xfrm>
            <a:off x="11187651" y="1515914"/>
            <a:ext cx="731154" cy="676035"/>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1062</Words>
  <Application>Microsoft Office PowerPoint</Application>
  <PresentationFormat>Widescreen</PresentationFormat>
  <Paragraphs>134</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 Trainer Playbook</dc:title>
  <dc:subject>Day 2 Trainer Playbook</dc:subject>
  <dc:creator>Kimi</dc:creator>
  <cp:lastModifiedBy>Sean</cp:lastModifiedBy>
  <cp:revision>2</cp:revision>
  <dcterms:created xsi:type="dcterms:W3CDTF">2025-12-04T07:10:03Z</dcterms:created>
  <dcterms:modified xsi:type="dcterms:W3CDTF">2025-12-04T07:24:25Z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{"Label":"Day 2 Trainer Playbook","ContentProducer":"001191110108MACG2KBH8F10000","ProduceID":"d4oj6l6d44j85p2tdnjg","ReservedCode1":"","ContentPropagator":"001191110108MACG2KBH8F20000","PropagateID":"d4oj6l6d44j85p2tdnjg","ReservedCode2":""}</vt:lpwstr>
  </property>
</Properties>
</file>